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</p:sldIdLst>
  <p:sldSz cy="5143500" cx="9144000"/>
  <p:notesSz cx="6858000" cy="9144000"/>
  <p:embeddedFontLst>
    <p:embeddedFont>
      <p:font typeface="Roboto"/>
      <p:regular r:id="rId81"/>
      <p:bold r:id="rId82"/>
      <p:italic r:id="rId83"/>
      <p:boldItalic r:id="rId84"/>
    </p:embeddedFont>
    <p:embeddedFont>
      <p:font typeface="Ranchers"/>
      <p:regular r:id="rId85"/>
    </p:embeddedFont>
    <p:embeddedFont>
      <p:font typeface="Josefin Sans"/>
      <p:regular r:id="rId86"/>
      <p:bold r:id="rId87"/>
      <p:italic r:id="rId88"/>
      <p:boldItalic r:id="rId89"/>
    </p:embeddedFont>
    <p:embeddedFont>
      <p:font typeface="Josefin Sans SemiBold"/>
      <p:regular r:id="rId90"/>
      <p:bold r:id="rId91"/>
      <p:italic r:id="rId92"/>
      <p:boldItalic r:id="rId9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Roboto-boldItalic.fntdata"/><Relationship Id="rId83" Type="http://schemas.openxmlformats.org/officeDocument/2006/relationships/font" Target="fonts/Roboto-italic.fntdata"/><Relationship Id="rId42" Type="http://schemas.openxmlformats.org/officeDocument/2006/relationships/slide" Target="slides/slide37.xml"/><Relationship Id="rId86" Type="http://schemas.openxmlformats.org/officeDocument/2006/relationships/font" Target="fonts/JosefinSans-regular.fntdata"/><Relationship Id="rId41" Type="http://schemas.openxmlformats.org/officeDocument/2006/relationships/slide" Target="slides/slide36.xml"/><Relationship Id="rId85" Type="http://schemas.openxmlformats.org/officeDocument/2006/relationships/font" Target="fonts/Ranchers-regular.fntdata"/><Relationship Id="rId44" Type="http://schemas.openxmlformats.org/officeDocument/2006/relationships/slide" Target="slides/slide39.xml"/><Relationship Id="rId88" Type="http://schemas.openxmlformats.org/officeDocument/2006/relationships/font" Target="fonts/JosefinSans-italic.fntdata"/><Relationship Id="rId43" Type="http://schemas.openxmlformats.org/officeDocument/2006/relationships/slide" Target="slides/slide38.xml"/><Relationship Id="rId87" Type="http://schemas.openxmlformats.org/officeDocument/2006/relationships/font" Target="fonts/JosefinSans-bold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JosefinSans-boldItalic.fntdata"/><Relationship Id="rId80" Type="http://schemas.openxmlformats.org/officeDocument/2006/relationships/slide" Target="slides/slide75.xml"/><Relationship Id="rId82" Type="http://schemas.openxmlformats.org/officeDocument/2006/relationships/font" Target="fonts/Roboto-bold.fntdata"/><Relationship Id="rId81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schemas.openxmlformats.org/officeDocument/2006/relationships/font" Target="fonts/JosefinSansSemiBold-bold.fntdata"/><Relationship Id="rId90" Type="http://schemas.openxmlformats.org/officeDocument/2006/relationships/font" Target="fonts/JosefinSansSemiBold-regular.fntdata"/><Relationship Id="rId93" Type="http://schemas.openxmlformats.org/officeDocument/2006/relationships/font" Target="fonts/JosefinSansSemiBold-boldItalic.fntdata"/><Relationship Id="rId92" Type="http://schemas.openxmlformats.org/officeDocument/2006/relationships/font" Target="fonts/JosefinSansSemiBold-italic.fnt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19c3bab22c_0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119c3bab22c_0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19c3bab22c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19c3bab22c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1a11d7bc7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1a11d7bc7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19c3bab22c_0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19c3bab22c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19c3bab22c_0_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19c3bab22c_0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19c3bab22c_0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19c3bab22c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19c3bab22c_0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119c3bab22c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19c3bab22c_0_10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119c3bab22c_0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19c3bab22c_0_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119c3bab22c_0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19c3bab22c_0_1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19c3bab22c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19c3bab22c_0_1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19c3bab22c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9c3bab22c_0_1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9c3bab22c_0_1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19c3bab22c_0_1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19c3bab22c_0_1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19d3979f6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119d3979f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9d3979f69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9d3979f69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19dd4e4ca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19dd4e4ca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19c3bab22c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19c3bab22c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19d3979f69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119d3979f69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19c3bab22c_0_10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19c3bab22c_0_1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11a11d7bc7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11a11d7bc7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19c3bab22c_0_1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19c3bab22c_0_1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19c3bab22c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19c3bab22c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19dd4e4ca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119dd4e4ca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19dd4e4ca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119dd4e4ca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119dd4e4ca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119dd4e4ca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19d3979f6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19d3979f6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19dd4e4ca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119dd4e4ca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119dd4e4ca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119dd4e4ca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119dd4e4ca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119dd4e4ca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119d3979f6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119d3979f6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119dd4e4ca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119dd4e4ca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119d3979f6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119d3979f6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a11d7bc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a11d7bc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119d3979f6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119d3979f6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119d3979f6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119d3979f6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119d3979f6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119d3979f6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119d3979f6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119d3979f6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119c3bab22c_0_7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119c3bab22c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119d3979f6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119d3979f6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119d3979f6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119d3979f6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19d3979f69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19d3979f69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19d3979f69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119d3979f69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119d3979f69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119d3979f69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19c3bab22c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19c3bab22c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119d3979f69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119d3979f69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119d3979f69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119d3979f69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19d3979f69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119d3979f69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19d3979f69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119d3979f69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119d3979f69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119d3979f69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119dd4e4ca5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119dd4e4ca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https://arxiv.org/pdf/1907.05576.pdf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119dd4e4ca5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119dd4e4ca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https://arxiv.org/pdf/1907.05559.pdf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119dd4e4ca5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119dd4e4ca5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https://aclanthology.org/D19-1671.pdf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119d3979f69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119d3979f69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19dd4e4ca5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119dd4e4ca5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https://aclanthology.org/2020.acl-main.77.pdf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9c3bab22c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19c3bab22c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119d3979f69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119d3979f69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119d3979f69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119d3979f69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119d3979f69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119d3979f69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119d3979f69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119d3979f69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119d3979f69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119d3979f69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119c3bab22c_0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119c3bab22c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119dd4e4ca5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119dd4e4ca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19dd4e4ca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119dd4e4ca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https://dl.acm.org/doi/pdf/10.1145/3097983.3098108?casa_token=bE8DC7ksjS8AAAAA:7mXgFgrXuMc1VJqzhUV-q0liXBPcw3UCmwIyH20HfSn8gHD8jD2yaQUjS4Fv02pC03p2LN65wv0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19dd4e4ca5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119dd4e4ca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https://arxiv.org/pdf/1801.08284.pdf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19dd4e4ca5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19dd4e4ca5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https://arxiv.org/pdf/1907.05576.pdf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19c3bab22c_0_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119c3bab22c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119dd4e4ca5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119dd4e4ca5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https://arxiv.org/pdf/1907.05559.pdf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119dd4e4ca5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119dd4e4ca5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https://aclanthology.org/P19-1033.pdf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19dd4e4ca5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119dd4e4ca5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https://aclanthology.org/D19-1671.pdf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119dd4e4ca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119dd4e4ca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https://arxiv.org/pdf/1910.11494.pdf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19dd4e4ca5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19dd4e4ca5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https://arxiv.org/pdf/1910.14025.pdf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119dd4e4ca5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119dd4e4ca5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chemeClr val="dk1"/>
                </a:solidFill>
              </a:rPr>
              <a:t>https://aclanthology.org/2020.acl-main.77.pdf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19c3bab22c_0_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19c3bab22c_0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19c3bab22c_0_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119c3bab22c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s://www.freepik.com/home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25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0746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324091" y="-6900"/>
            <a:ext cx="819919" cy="1651240"/>
          </a:xfrm>
          <a:custGeom>
            <a:rect b="b" l="l" r="r" t="t"/>
            <a:pathLst>
              <a:path extrusionOk="0" h="102466" w="50194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03450" y="-6900"/>
            <a:ext cx="820295" cy="1651240"/>
          </a:xfrm>
          <a:custGeom>
            <a:rect b="b" l="l" r="r" t="t"/>
            <a:pathLst>
              <a:path extrusionOk="0" h="102466" w="50194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12800" y="3915097"/>
            <a:ext cx="1234086" cy="616642"/>
          </a:xfrm>
          <a:custGeom>
            <a:rect b="b" l="l" r="r" t="t"/>
            <a:pathLst>
              <a:path extrusionOk="0" h="71557" w="143207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80616" y="3915130"/>
            <a:ext cx="2466432" cy="1231177"/>
          </a:xfrm>
          <a:custGeom>
            <a:rect b="b" l="l" r="r" t="t"/>
            <a:pathLst>
              <a:path extrusionOk="0" h="142828" w="286129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912951" y="3916335"/>
            <a:ext cx="1234023" cy="1229946"/>
          </a:xfrm>
          <a:custGeom>
            <a:rect b="b" l="l" r="r" t="t"/>
            <a:pathLst>
              <a:path extrusionOk="0" h="143017" w="143491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41742">
            <a:off x="8319266" y="855366"/>
            <a:ext cx="838770" cy="1580824"/>
          </a:xfrm>
          <a:custGeom>
            <a:rect b="b" l="l" r="r" t="t"/>
            <a:pathLst>
              <a:path extrusionOk="0" h="108138" w="57377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05328" y="3484128"/>
            <a:ext cx="1251744" cy="1248663"/>
          </a:xfrm>
          <a:custGeom>
            <a:rect b="b" l="l" r="r" t="t"/>
            <a:pathLst>
              <a:path extrusionOk="0" h="115510" w="115795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8223658" y="4223110"/>
            <a:ext cx="1231222" cy="615211"/>
          </a:xfrm>
          <a:custGeom>
            <a:rect b="b" l="l" r="r" t="t"/>
            <a:pathLst>
              <a:path extrusionOk="0" h="71557" w="143207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18300" y="625"/>
            <a:ext cx="1664426" cy="1651155"/>
          </a:xfrm>
          <a:custGeom>
            <a:rect b="b" l="l" r="r" t="t"/>
            <a:pathLst>
              <a:path extrusionOk="0" h="75715" w="75527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97962" y="-5662"/>
            <a:ext cx="642048" cy="2061773"/>
            <a:chOff x="3294275" y="272450"/>
            <a:chExt cx="512000" cy="1343700"/>
          </a:xfrm>
        </p:grpSpPr>
        <p:sp>
          <p:nvSpPr>
            <p:cNvPr id="22" name="Google Shape;22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5400000">
            <a:off x="3327086" y="3943134"/>
            <a:ext cx="852479" cy="1606660"/>
          </a:xfrm>
          <a:custGeom>
            <a:rect b="b" l="l" r="r" t="t"/>
            <a:pathLst>
              <a:path extrusionOk="0" h="108138" w="57377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2908878" y="-16500"/>
            <a:ext cx="1684958" cy="845109"/>
            <a:chOff x="2502550" y="-16500"/>
            <a:chExt cx="1684958" cy="845109"/>
          </a:xfrm>
        </p:grpSpPr>
        <p:sp>
          <p:nvSpPr>
            <p:cNvPr id="28" name="Google Shape;28;p2"/>
            <p:cNvSpPr/>
            <p:nvPr/>
          </p:nvSpPr>
          <p:spPr>
            <a:xfrm>
              <a:off x="2502550" y="-16500"/>
              <a:ext cx="1684958" cy="841951"/>
            </a:xfrm>
            <a:custGeom>
              <a:rect b="b" l="l" r="r" t="t"/>
              <a:pathLst>
                <a:path extrusionOk="0" h="75715" w="151525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45018" y="-13342"/>
              <a:ext cx="839860" cy="841951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5400000">
            <a:off x="6349168" y="-738089"/>
            <a:ext cx="616602" cy="2510972"/>
            <a:chOff x="3294275" y="272450"/>
            <a:chExt cx="512000" cy="1343700"/>
          </a:xfrm>
        </p:grpSpPr>
        <p:sp>
          <p:nvSpPr>
            <p:cNvPr id="31" name="Google Shape;31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 rot="10800000">
            <a:off x="68" y="4318063"/>
            <a:ext cx="825957" cy="824862"/>
          </a:xfrm>
          <a:custGeom>
            <a:rect b="b" l="l" r="r" t="t"/>
            <a:pathLst>
              <a:path extrusionOk="0" h="71556" w="71651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2314708" y="-391828"/>
            <a:ext cx="1234073" cy="1242158"/>
          </a:xfrm>
          <a:custGeom>
            <a:rect b="b" l="l" r="r" t="t"/>
            <a:pathLst>
              <a:path extrusionOk="0" h="74203" w="73731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186322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615938" y="4125485"/>
            <a:ext cx="825050" cy="830332"/>
          </a:xfrm>
          <a:custGeom>
            <a:rect b="b" l="l" r="r" t="t"/>
            <a:pathLst>
              <a:path extrusionOk="0" h="74203" w="73731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 txBox="1"/>
          <p:nvPr>
            <p:ph type="ctrTitle"/>
          </p:nvPr>
        </p:nvSpPr>
        <p:spPr>
          <a:xfrm>
            <a:off x="1629601" y="1583350"/>
            <a:ext cx="5884800" cy="154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b="1" sz="55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0" name="Google Shape;40;p2"/>
          <p:cNvSpPr txBox="1"/>
          <p:nvPr>
            <p:ph idx="1" type="subTitle"/>
          </p:nvPr>
        </p:nvSpPr>
        <p:spPr>
          <a:xfrm>
            <a:off x="2537038" y="3222342"/>
            <a:ext cx="4057800" cy="408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1"/>
          <p:cNvGrpSpPr/>
          <p:nvPr/>
        </p:nvGrpSpPr>
        <p:grpSpPr>
          <a:xfrm>
            <a:off x="-597392" y="-23485"/>
            <a:ext cx="10577067" cy="5182516"/>
            <a:chOff x="-597392" y="-23485"/>
            <a:chExt cx="10577067" cy="5182516"/>
          </a:xfrm>
        </p:grpSpPr>
        <p:sp>
          <p:nvSpPr>
            <p:cNvPr id="163" name="Google Shape;163;p11"/>
            <p:cNvSpPr/>
            <p:nvPr/>
          </p:nvSpPr>
          <p:spPr>
            <a:xfrm>
              <a:off x="812332" y="416148"/>
              <a:ext cx="825000" cy="82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1"/>
            <p:cNvSpPr/>
            <p:nvPr/>
          </p:nvSpPr>
          <p:spPr>
            <a:xfrm rot="10800000">
              <a:off x="4561800" y="-5985"/>
              <a:ext cx="4585200" cy="398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1215513" y="400628"/>
              <a:ext cx="1251744" cy="1248663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 rot="-5400000">
              <a:off x="4145832" y="-400576"/>
              <a:ext cx="852479" cy="1606660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 rot="10800000">
              <a:off x="-597392" y="3101623"/>
              <a:ext cx="1212691" cy="1220454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-8210" y="4732800"/>
              <a:ext cx="6212700" cy="4110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 rot="5400000">
              <a:off x="8321091" y="4320369"/>
              <a:ext cx="825957" cy="824862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 rot="5400000">
              <a:off x="5786307" y="3929462"/>
              <a:ext cx="852479" cy="1606660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 rot="-5400000">
              <a:off x="-4384" y="-6629"/>
              <a:ext cx="825957" cy="824862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 rot="10800000">
              <a:off x="7912494" y="3494397"/>
              <a:ext cx="825000" cy="82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 rot="10800000">
              <a:off x="8323124" y="400594"/>
              <a:ext cx="1656551" cy="1667156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11"/>
          <p:cNvSpPr txBox="1"/>
          <p:nvPr>
            <p:ph hasCustomPrompt="1" type="title"/>
          </p:nvPr>
        </p:nvSpPr>
        <p:spPr>
          <a:xfrm>
            <a:off x="819000" y="1819125"/>
            <a:ext cx="7506000" cy="146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5" name="Google Shape;175;p11"/>
          <p:cNvSpPr txBox="1"/>
          <p:nvPr>
            <p:ph idx="1" type="subTitle"/>
          </p:nvPr>
        </p:nvSpPr>
        <p:spPr>
          <a:xfrm>
            <a:off x="2262150" y="3144255"/>
            <a:ext cx="4619700" cy="584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6" name="Google Shape;176;p11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3"/>
          <p:cNvGrpSpPr/>
          <p:nvPr/>
        </p:nvGrpSpPr>
        <p:grpSpPr>
          <a:xfrm>
            <a:off x="13" y="-15707"/>
            <a:ext cx="9557825" cy="5577807"/>
            <a:chOff x="13" y="-15707"/>
            <a:chExt cx="9557825" cy="5577807"/>
          </a:xfrm>
        </p:grpSpPr>
        <p:sp>
          <p:nvSpPr>
            <p:cNvPr id="181" name="Google Shape;181;p13"/>
            <p:cNvSpPr/>
            <p:nvPr/>
          </p:nvSpPr>
          <p:spPr>
            <a:xfrm>
              <a:off x="8322155" y="0"/>
              <a:ext cx="825900" cy="16458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 rot="-5400000">
              <a:off x="7902403" y="-410555"/>
              <a:ext cx="850757" cy="1640453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 rot="10800000">
              <a:off x="68" y="4318063"/>
              <a:ext cx="825957" cy="824862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4" name="Google Shape;184;p13"/>
            <p:cNvGrpSpPr/>
            <p:nvPr/>
          </p:nvGrpSpPr>
          <p:grpSpPr>
            <a:xfrm rot="5400000">
              <a:off x="604082" y="-208160"/>
              <a:ext cx="431714" cy="1639851"/>
              <a:chOff x="3294275" y="272450"/>
              <a:chExt cx="360633" cy="1343700"/>
            </a:xfrm>
          </p:grpSpPr>
          <p:sp>
            <p:nvSpPr>
              <p:cNvPr id="185" name="Google Shape;185;p1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8" name="Google Shape;188;p13"/>
            <p:cNvSpPr/>
            <p:nvPr/>
          </p:nvSpPr>
          <p:spPr>
            <a:xfrm flipH="1" rot="10800000">
              <a:off x="8321554" y="4318087"/>
              <a:ext cx="1236285" cy="1244013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" name="Google Shape;189;p13"/>
          <p:cNvSpPr txBox="1"/>
          <p:nvPr>
            <p:ph idx="1" type="subTitle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0" name="Google Shape;190;p13"/>
          <p:cNvSpPr txBox="1"/>
          <p:nvPr>
            <p:ph hasCustomPrompt="1"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/>
          <p:nvPr>
            <p:ph hasCustomPrompt="1" idx="2" type="title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2" name="Google Shape;192;p13"/>
          <p:cNvSpPr txBox="1"/>
          <p:nvPr>
            <p:ph hasCustomPrompt="1" idx="3" type="title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/>
          <p:nvPr>
            <p:ph idx="4" type="subTitle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4" name="Google Shape;194;p13"/>
          <p:cNvSpPr txBox="1"/>
          <p:nvPr>
            <p:ph idx="5" type="subTitle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5" name="Google Shape;195;p13"/>
          <p:cNvSpPr txBox="1"/>
          <p:nvPr>
            <p:ph idx="6"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96" name="Google Shape;196;p13"/>
          <p:cNvSpPr txBox="1"/>
          <p:nvPr>
            <p:ph idx="7" type="title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97" name="Google Shape;197;p13"/>
          <p:cNvSpPr txBox="1"/>
          <p:nvPr>
            <p:ph idx="8" type="title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98" name="Google Shape;198;p13"/>
          <p:cNvSpPr txBox="1"/>
          <p:nvPr>
            <p:ph idx="9" type="title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99" name="Google Shape;199;p13"/>
          <p:cNvSpPr txBox="1"/>
          <p:nvPr>
            <p:ph idx="13" type="subTitle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0" name="Google Shape;200;p13"/>
          <p:cNvSpPr txBox="1"/>
          <p:nvPr>
            <p:ph hasCustomPrompt="1" idx="14" type="title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/>
          <p:nvPr>
            <p:ph idx="15" type="title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202" name="Google Shape;202;p13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4"/>
          <p:cNvGrpSpPr/>
          <p:nvPr/>
        </p:nvGrpSpPr>
        <p:grpSpPr>
          <a:xfrm>
            <a:off x="-432747" y="-411450"/>
            <a:ext cx="9989995" cy="5982216"/>
            <a:chOff x="-432747" y="-411450"/>
            <a:chExt cx="9989995" cy="5982216"/>
          </a:xfrm>
        </p:grpSpPr>
        <p:grpSp>
          <p:nvGrpSpPr>
            <p:cNvPr id="205" name="Google Shape;205;p14"/>
            <p:cNvGrpSpPr/>
            <p:nvPr/>
          </p:nvGrpSpPr>
          <p:grpSpPr>
            <a:xfrm flipH="1">
              <a:off x="8735484" y="3500698"/>
              <a:ext cx="262420" cy="1887361"/>
              <a:chOff x="3597008" y="272450"/>
              <a:chExt cx="209267" cy="1343700"/>
            </a:xfrm>
          </p:grpSpPr>
          <p:sp>
            <p:nvSpPr>
              <p:cNvPr id="206" name="Google Shape;206;p14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4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8" name="Google Shape;208;p14"/>
            <p:cNvSpPr/>
            <p:nvPr/>
          </p:nvSpPr>
          <p:spPr>
            <a:xfrm>
              <a:off x="5380950" y="4949850"/>
              <a:ext cx="2123100" cy="205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 flipH="1">
              <a:off x="-1417" y="-5299"/>
              <a:ext cx="1234086" cy="616642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 flipH="1" rot="-5400000">
              <a:off x="-309411" y="302714"/>
              <a:ext cx="1231222" cy="615211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7913549" y="-411450"/>
              <a:ext cx="1643700" cy="16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-432747" y="4322103"/>
              <a:ext cx="1251744" cy="1248663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" name="Google Shape;213;p14"/>
          <p:cNvSpPr txBox="1"/>
          <p:nvPr>
            <p:ph idx="1" type="subTitle"/>
          </p:nvPr>
        </p:nvSpPr>
        <p:spPr>
          <a:xfrm>
            <a:off x="796525" y="2307332"/>
            <a:ext cx="2159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4"/>
          <p:cNvSpPr txBox="1"/>
          <p:nvPr>
            <p:ph idx="2" type="subTitle"/>
          </p:nvPr>
        </p:nvSpPr>
        <p:spPr>
          <a:xfrm>
            <a:off x="3364631" y="2307332"/>
            <a:ext cx="2159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4"/>
          <p:cNvSpPr txBox="1"/>
          <p:nvPr>
            <p:ph idx="3" type="subTitle"/>
          </p:nvPr>
        </p:nvSpPr>
        <p:spPr>
          <a:xfrm>
            <a:off x="5932739" y="2307332"/>
            <a:ext cx="2159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4"/>
          <p:cNvSpPr txBox="1"/>
          <p:nvPr>
            <p:ph idx="4" type="subTitle"/>
          </p:nvPr>
        </p:nvSpPr>
        <p:spPr>
          <a:xfrm>
            <a:off x="796525" y="3827375"/>
            <a:ext cx="2159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7" name="Google Shape;217;p14"/>
          <p:cNvSpPr txBox="1"/>
          <p:nvPr>
            <p:ph idx="5" type="subTitle"/>
          </p:nvPr>
        </p:nvSpPr>
        <p:spPr>
          <a:xfrm>
            <a:off x="3364631" y="3827375"/>
            <a:ext cx="2159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8" name="Google Shape;218;p14"/>
          <p:cNvSpPr txBox="1"/>
          <p:nvPr>
            <p:ph idx="6" type="subTitle"/>
          </p:nvPr>
        </p:nvSpPr>
        <p:spPr>
          <a:xfrm>
            <a:off x="5932739" y="3827375"/>
            <a:ext cx="2159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9" name="Google Shape;219;p14"/>
          <p:cNvSpPr txBox="1"/>
          <p:nvPr>
            <p:ph type="title"/>
          </p:nvPr>
        </p:nvSpPr>
        <p:spPr>
          <a:xfrm>
            <a:off x="803452" y="1844950"/>
            <a:ext cx="2145600" cy="4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0" name="Google Shape;220;p14"/>
          <p:cNvSpPr txBox="1"/>
          <p:nvPr>
            <p:ph idx="7" type="title"/>
          </p:nvPr>
        </p:nvSpPr>
        <p:spPr>
          <a:xfrm>
            <a:off x="3371624" y="1844950"/>
            <a:ext cx="2145600" cy="4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1" name="Google Shape;221;p14"/>
          <p:cNvSpPr txBox="1"/>
          <p:nvPr>
            <p:ph idx="8" type="title"/>
          </p:nvPr>
        </p:nvSpPr>
        <p:spPr>
          <a:xfrm>
            <a:off x="5932736" y="1844950"/>
            <a:ext cx="2145600" cy="4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2" name="Google Shape;222;p14"/>
          <p:cNvSpPr txBox="1"/>
          <p:nvPr>
            <p:ph idx="9" type="title"/>
          </p:nvPr>
        </p:nvSpPr>
        <p:spPr>
          <a:xfrm>
            <a:off x="803452" y="3365113"/>
            <a:ext cx="2145600" cy="4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3" name="Google Shape;223;p14"/>
          <p:cNvSpPr txBox="1"/>
          <p:nvPr>
            <p:ph idx="13" type="title"/>
          </p:nvPr>
        </p:nvSpPr>
        <p:spPr>
          <a:xfrm>
            <a:off x="3371624" y="3365113"/>
            <a:ext cx="2145600" cy="4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4" name="Google Shape;224;p14"/>
          <p:cNvSpPr txBox="1"/>
          <p:nvPr>
            <p:ph idx="14" type="title"/>
          </p:nvPr>
        </p:nvSpPr>
        <p:spPr>
          <a:xfrm>
            <a:off x="5939664" y="3365113"/>
            <a:ext cx="2145600" cy="4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5" name="Google Shape;225;p14"/>
          <p:cNvSpPr txBox="1"/>
          <p:nvPr>
            <p:ph idx="15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6" name="Google Shape;226;p14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7">
    <p:bg>
      <p:bgPr>
        <a:solidFill>
          <a:schemeClr val="accent3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"/>
          <p:cNvSpPr txBox="1"/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0" name="Google Shape;230;p15"/>
          <p:cNvSpPr txBox="1"/>
          <p:nvPr>
            <p:ph idx="1" type="subTitle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1" name="Google Shape;231;p15"/>
          <p:cNvSpPr txBox="1"/>
          <p:nvPr>
            <p:ph hasCustomPrompt="1" idx="2" type="title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2" name="Google Shape;232;p15"/>
          <p:cNvGrpSpPr/>
          <p:nvPr/>
        </p:nvGrpSpPr>
        <p:grpSpPr>
          <a:xfrm>
            <a:off x="6132652" y="-12632"/>
            <a:ext cx="3040925" cy="5163494"/>
            <a:chOff x="6132652" y="-12632"/>
            <a:chExt cx="3040925" cy="5163494"/>
          </a:xfrm>
        </p:grpSpPr>
        <p:sp>
          <p:nvSpPr>
            <p:cNvPr id="233" name="Google Shape;233;p15"/>
            <p:cNvSpPr/>
            <p:nvPr/>
          </p:nvSpPr>
          <p:spPr>
            <a:xfrm flipH="1">
              <a:off x="8324700" y="15749"/>
              <a:ext cx="821425" cy="2556014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4" name="Google Shape;234;p15"/>
            <p:cNvGrpSpPr/>
            <p:nvPr/>
          </p:nvGrpSpPr>
          <p:grpSpPr>
            <a:xfrm flipH="1" rot="10800000">
              <a:off x="6220537" y="-12632"/>
              <a:ext cx="642048" cy="1664441"/>
              <a:chOff x="3294275" y="272450"/>
              <a:chExt cx="512000" cy="1343700"/>
            </a:xfrm>
          </p:grpSpPr>
          <p:sp>
            <p:nvSpPr>
              <p:cNvPr id="235" name="Google Shape;235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9" name="Google Shape;239;p15"/>
            <p:cNvSpPr/>
            <p:nvPr/>
          </p:nvSpPr>
          <p:spPr>
            <a:xfrm flipH="1" rot="10800000">
              <a:off x="7503450" y="-300"/>
              <a:ext cx="16425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 flipH="1">
              <a:off x="7503859" y="0"/>
              <a:ext cx="821479" cy="820390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 flipH="1" rot="5400000">
              <a:off x="6132652" y="1451625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2" name="Google Shape;242;p15"/>
            <p:cNvGrpSpPr/>
            <p:nvPr/>
          </p:nvGrpSpPr>
          <p:grpSpPr>
            <a:xfrm flipH="1" rot="10800000">
              <a:off x="6212540" y="3906194"/>
              <a:ext cx="2524195" cy="1238106"/>
              <a:chOff x="3242733" y="-16500"/>
              <a:chExt cx="1492900" cy="748779"/>
            </a:xfrm>
          </p:grpSpPr>
          <p:sp>
            <p:nvSpPr>
              <p:cNvPr id="243" name="Google Shape;243;p15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rect b="b" l="l" r="r" t="t"/>
                <a:pathLst>
                  <a:path extrusionOk="0" h="75715" w="151525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rect b="b" l="l" r="r" t="t"/>
                <a:pathLst>
                  <a:path extrusionOk="0" h="75715" w="75527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5" name="Google Shape;245;p15"/>
            <p:cNvSpPr/>
            <p:nvPr/>
          </p:nvSpPr>
          <p:spPr>
            <a:xfrm flipH="1" rot="5400000">
              <a:off x="7083561" y="1833300"/>
              <a:ext cx="1662081" cy="1672721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 flipH="1" rot="5400000">
              <a:off x="7722795" y="3692715"/>
              <a:ext cx="1232137" cy="1669427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7" name="Google Shape;247;p15"/>
            <p:cNvGrpSpPr/>
            <p:nvPr/>
          </p:nvGrpSpPr>
          <p:grpSpPr>
            <a:xfrm flipH="1" rot="10800000">
              <a:off x="8326312" y="4325830"/>
              <a:ext cx="642048" cy="825032"/>
              <a:chOff x="3294275" y="272450"/>
              <a:chExt cx="512000" cy="1343700"/>
            </a:xfrm>
          </p:grpSpPr>
          <p:sp>
            <p:nvSpPr>
              <p:cNvPr id="248" name="Google Shape;248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52" name="Google Shape;252;p15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7_1">
    <p:bg>
      <p:bgPr>
        <a:solidFill>
          <a:schemeClr val="accent5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/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p16"/>
          <p:cNvSpPr txBox="1"/>
          <p:nvPr>
            <p:ph idx="1" type="subTitle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6" name="Google Shape;256;p16"/>
          <p:cNvSpPr txBox="1"/>
          <p:nvPr>
            <p:ph hasCustomPrompt="1" idx="2" type="title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7" name="Google Shape;257;p16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16"/>
          <p:cNvGrpSpPr/>
          <p:nvPr/>
        </p:nvGrpSpPr>
        <p:grpSpPr>
          <a:xfrm>
            <a:off x="6204066" y="-12632"/>
            <a:ext cx="2969511" cy="5155512"/>
            <a:chOff x="6204066" y="-12632"/>
            <a:chExt cx="2969511" cy="5155512"/>
          </a:xfrm>
        </p:grpSpPr>
        <p:sp>
          <p:nvSpPr>
            <p:cNvPr id="259" name="Google Shape;259;p16"/>
            <p:cNvSpPr/>
            <p:nvPr/>
          </p:nvSpPr>
          <p:spPr>
            <a:xfrm rot="10800000">
              <a:off x="8324700" y="2056083"/>
              <a:ext cx="821425" cy="3074492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0" name="Google Shape;260;p16"/>
            <p:cNvGrpSpPr/>
            <p:nvPr/>
          </p:nvGrpSpPr>
          <p:grpSpPr>
            <a:xfrm rot="5400000">
              <a:off x="6948797" y="2636356"/>
              <a:ext cx="642048" cy="2131511"/>
              <a:chOff x="3130978" y="272450"/>
              <a:chExt cx="512000" cy="1343700"/>
            </a:xfrm>
          </p:grpSpPr>
          <p:sp>
            <p:nvSpPr>
              <p:cNvPr id="261" name="Google Shape;261;p16"/>
              <p:cNvSpPr/>
              <p:nvPr/>
            </p:nvSpPr>
            <p:spPr>
              <a:xfrm>
                <a:off x="313097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6"/>
              <p:cNvSpPr/>
              <p:nvPr/>
            </p:nvSpPr>
            <p:spPr>
              <a:xfrm>
                <a:off x="328234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3433711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6"/>
              <p:cNvSpPr/>
              <p:nvPr/>
            </p:nvSpPr>
            <p:spPr>
              <a:xfrm>
                <a:off x="358507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5" name="Google Shape;265;p16"/>
            <p:cNvSpPr/>
            <p:nvPr/>
          </p:nvSpPr>
          <p:spPr>
            <a:xfrm>
              <a:off x="6211675" y="4736905"/>
              <a:ext cx="1702800" cy="40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 rot="5400000">
              <a:off x="8324659" y="4321945"/>
              <a:ext cx="821479" cy="820390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7" name="Google Shape;267;p16"/>
            <p:cNvGrpSpPr/>
            <p:nvPr/>
          </p:nvGrpSpPr>
          <p:grpSpPr>
            <a:xfrm>
              <a:off x="6212540" y="-6070"/>
              <a:ext cx="2524195" cy="1238106"/>
              <a:chOff x="3242733" y="-16500"/>
              <a:chExt cx="1492900" cy="748779"/>
            </a:xfrm>
          </p:grpSpPr>
          <p:sp>
            <p:nvSpPr>
              <p:cNvPr id="268" name="Google Shape;268;p16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rect b="b" l="l" r="r" t="t"/>
                <a:pathLst>
                  <a:path extrusionOk="0" h="75715" w="151525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rect b="b" l="l" r="r" t="t"/>
                <a:pathLst>
                  <a:path extrusionOk="0" h="75715" w="75527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0" name="Google Shape;270;p16"/>
            <p:cNvSpPr/>
            <p:nvPr/>
          </p:nvSpPr>
          <p:spPr>
            <a:xfrm rot="5400000">
              <a:off x="7722795" y="-223913"/>
              <a:ext cx="1232137" cy="1669427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1" name="Google Shape;271;p16"/>
            <p:cNvGrpSpPr/>
            <p:nvPr/>
          </p:nvGrpSpPr>
          <p:grpSpPr>
            <a:xfrm>
              <a:off x="8326312" y="-12632"/>
              <a:ext cx="642048" cy="825032"/>
              <a:chOff x="3294275" y="272450"/>
              <a:chExt cx="512000" cy="1343700"/>
            </a:xfrm>
          </p:grpSpPr>
          <p:sp>
            <p:nvSpPr>
              <p:cNvPr id="272" name="Google Shape;272;p16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6" name="Google Shape;276;p16"/>
            <p:cNvSpPr/>
            <p:nvPr/>
          </p:nvSpPr>
          <p:spPr>
            <a:xfrm>
              <a:off x="6212541" y="1233624"/>
              <a:ext cx="825000" cy="82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6410403" y="1629554"/>
              <a:ext cx="1251744" cy="1248663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7912491" y="3289623"/>
              <a:ext cx="825000" cy="825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16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1">
  <p:cSld name="CUSTOM_13_1">
    <p:bg>
      <p:bgPr>
        <a:solidFill>
          <a:schemeClr val="accent5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17"/>
          <p:cNvGrpSpPr/>
          <p:nvPr/>
        </p:nvGrpSpPr>
        <p:grpSpPr>
          <a:xfrm>
            <a:off x="1125" y="-16500"/>
            <a:ext cx="8978252" cy="5920360"/>
            <a:chOff x="1125" y="-16500"/>
            <a:chExt cx="8978252" cy="5920360"/>
          </a:xfrm>
        </p:grpSpPr>
        <p:sp>
          <p:nvSpPr>
            <p:cNvPr id="282" name="Google Shape;282;p17"/>
            <p:cNvSpPr/>
            <p:nvPr/>
          </p:nvSpPr>
          <p:spPr>
            <a:xfrm flipH="1">
              <a:off x="2517600" y="4330225"/>
              <a:ext cx="2054400" cy="81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7905598" y="3894098"/>
              <a:ext cx="838800" cy="83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 flipH="1">
              <a:off x="1125" y="-6900"/>
              <a:ext cx="813770" cy="1651240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 flipH="1">
              <a:off x="814380" y="-6900"/>
              <a:ext cx="825440" cy="834329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1225" y="3498325"/>
              <a:ext cx="1643331" cy="1645768"/>
            </a:xfrm>
            <a:custGeom>
              <a:rect b="b" l="l" r="r" t="t"/>
              <a:pathLst>
                <a:path extrusionOk="0" h="143017" w="143491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7093100" y="3498316"/>
              <a:ext cx="1244217" cy="1241155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8" name="Google Shape;288;p17"/>
            <p:cNvGrpSpPr/>
            <p:nvPr/>
          </p:nvGrpSpPr>
          <p:grpSpPr>
            <a:xfrm flipH="1">
              <a:off x="8337330" y="-5658"/>
              <a:ext cx="642048" cy="2577485"/>
              <a:chOff x="3294275" y="272450"/>
              <a:chExt cx="512000" cy="1343700"/>
            </a:xfrm>
          </p:grpSpPr>
          <p:sp>
            <p:nvSpPr>
              <p:cNvPr id="289" name="Google Shape;289;p17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7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7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3" name="Google Shape;293;p17"/>
            <p:cNvSpPr/>
            <p:nvPr/>
          </p:nvSpPr>
          <p:spPr>
            <a:xfrm flipH="1">
              <a:off x="4981893" y="-16500"/>
              <a:ext cx="2412657" cy="1247215"/>
            </a:xfrm>
            <a:custGeom>
              <a:rect b="b" l="l" r="r" t="t"/>
              <a:pathLst>
                <a:path extrusionOk="0" h="75715" w="151525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 flipH="1">
              <a:off x="4983259" y="-11821"/>
              <a:ext cx="1202579" cy="1247215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5" name="Google Shape;295;p17"/>
            <p:cNvGrpSpPr/>
            <p:nvPr/>
          </p:nvGrpSpPr>
          <p:grpSpPr>
            <a:xfrm flipH="1" rot="-5400000">
              <a:off x="4440268" y="3915879"/>
              <a:ext cx="262420" cy="1640255"/>
              <a:chOff x="3597008" y="272450"/>
              <a:chExt cx="209267" cy="1343700"/>
            </a:xfrm>
          </p:grpSpPr>
          <p:sp>
            <p:nvSpPr>
              <p:cNvPr id="296" name="Google Shape;296;p17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7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8" name="Google Shape;298;p17"/>
            <p:cNvSpPr/>
            <p:nvPr/>
          </p:nvSpPr>
          <p:spPr>
            <a:xfrm flipH="1" rot="10800000">
              <a:off x="2498275" y="390150"/>
              <a:ext cx="832200" cy="832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 flipH="1" rot="10800000">
              <a:off x="2917229" y="420187"/>
              <a:ext cx="1236285" cy="1244013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flipH="1">
              <a:off x="5383428" y="4323153"/>
              <a:ext cx="838708" cy="1580707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17"/>
          <p:cNvSpPr txBox="1"/>
          <p:nvPr>
            <p:ph type="title"/>
          </p:nvPr>
        </p:nvSpPr>
        <p:spPr>
          <a:xfrm>
            <a:off x="854950" y="1847112"/>
            <a:ext cx="7434000" cy="11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8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02" name="Google Shape;302;p17"/>
          <p:cNvSpPr txBox="1"/>
          <p:nvPr>
            <p:ph idx="1" type="subTitle"/>
          </p:nvPr>
        </p:nvSpPr>
        <p:spPr>
          <a:xfrm>
            <a:off x="1639513" y="2972012"/>
            <a:ext cx="5847300" cy="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3" name="Google Shape;303;p17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5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18"/>
          <p:cNvGrpSpPr/>
          <p:nvPr/>
        </p:nvGrpSpPr>
        <p:grpSpPr>
          <a:xfrm>
            <a:off x="-13694" y="-406782"/>
            <a:ext cx="9162596" cy="5558107"/>
            <a:chOff x="-13694" y="-406782"/>
            <a:chExt cx="9162596" cy="5558107"/>
          </a:xfrm>
        </p:grpSpPr>
        <p:sp>
          <p:nvSpPr>
            <p:cNvPr id="306" name="Google Shape;306;p18"/>
            <p:cNvSpPr/>
            <p:nvPr/>
          </p:nvSpPr>
          <p:spPr>
            <a:xfrm>
              <a:off x="6273600" y="-406782"/>
              <a:ext cx="1230611" cy="1227583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 rot="10800000">
              <a:off x="8567155" y="4574188"/>
              <a:ext cx="581747" cy="577138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8" name="Google Shape;308;p18"/>
            <p:cNvGrpSpPr/>
            <p:nvPr/>
          </p:nvGrpSpPr>
          <p:grpSpPr>
            <a:xfrm rot="5400000">
              <a:off x="1335885" y="3271996"/>
              <a:ext cx="242917" cy="2935581"/>
              <a:chOff x="3597008" y="272450"/>
              <a:chExt cx="209267" cy="1343700"/>
            </a:xfrm>
          </p:grpSpPr>
          <p:sp>
            <p:nvSpPr>
              <p:cNvPr id="309" name="Google Shape;309;p18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8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1" name="Google Shape;311;p18"/>
            <p:cNvSpPr/>
            <p:nvPr/>
          </p:nvSpPr>
          <p:spPr>
            <a:xfrm rot="10800000">
              <a:off x="7909826" y="-7129"/>
              <a:ext cx="1232946" cy="1234952"/>
            </a:xfrm>
            <a:custGeom>
              <a:rect b="b" l="l" r="r" t="t"/>
              <a:pathLst>
                <a:path extrusionOk="0" h="143017" w="143491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2" name="Google Shape;312;p18"/>
            <p:cNvGrpSpPr/>
            <p:nvPr/>
          </p:nvGrpSpPr>
          <p:grpSpPr>
            <a:xfrm>
              <a:off x="8613935" y="410401"/>
              <a:ext cx="242917" cy="2935581"/>
              <a:chOff x="3597008" y="272450"/>
              <a:chExt cx="209267" cy="1343700"/>
            </a:xfrm>
          </p:grpSpPr>
          <p:sp>
            <p:nvSpPr>
              <p:cNvPr id="313" name="Google Shape;313;p18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8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5" name="Google Shape;315;p18"/>
            <p:cNvSpPr/>
            <p:nvPr/>
          </p:nvSpPr>
          <p:spPr>
            <a:xfrm>
              <a:off x="-13694" y="-3937"/>
              <a:ext cx="818524" cy="812043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" name="Google Shape;316;p18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17" name="Google Shape;317;p18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5_1"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9"/>
          <p:cNvGrpSpPr/>
          <p:nvPr/>
        </p:nvGrpSpPr>
        <p:grpSpPr>
          <a:xfrm>
            <a:off x="-48" y="-4475"/>
            <a:ext cx="9579803" cy="5147400"/>
            <a:chOff x="-48" y="-4475"/>
            <a:chExt cx="9579803" cy="5147400"/>
          </a:xfrm>
        </p:grpSpPr>
        <p:sp>
          <p:nvSpPr>
            <p:cNvPr id="320" name="Google Shape;320;p19"/>
            <p:cNvSpPr/>
            <p:nvPr/>
          </p:nvSpPr>
          <p:spPr>
            <a:xfrm flipH="1">
              <a:off x="58" y="1181"/>
              <a:ext cx="1637930" cy="818433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1" name="Google Shape;321;p19"/>
            <p:cNvGrpSpPr/>
            <p:nvPr/>
          </p:nvGrpSpPr>
          <p:grpSpPr>
            <a:xfrm flipH="1">
              <a:off x="497990" y="820805"/>
              <a:ext cx="642048" cy="1750975"/>
              <a:chOff x="3294275" y="272450"/>
              <a:chExt cx="512000" cy="1343700"/>
            </a:xfrm>
          </p:grpSpPr>
          <p:sp>
            <p:nvSpPr>
              <p:cNvPr id="322" name="Google Shape;322;p19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9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9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9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6" name="Google Shape;326;p19"/>
            <p:cNvSpPr/>
            <p:nvPr/>
          </p:nvSpPr>
          <p:spPr>
            <a:xfrm rot="10800000">
              <a:off x="-48" y="3917350"/>
              <a:ext cx="1227203" cy="1225575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 flipH="1" rot="5400000">
              <a:off x="7915681" y="3911507"/>
              <a:ext cx="1227503" cy="1229233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 rot="10800000">
              <a:off x="7914687" y="610112"/>
              <a:ext cx="1234086" cy="616642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 rot="10800000">
              <a:off x="7914600" y="-4429"/>
              <a:ext cx="1234023" cy="1229946"/>
            </a:xfrm>
            <a:custGeom>
              <a:rect b="b" l="l" r="r" t="t"/>
              <a:pathLst>
                <a:path extrusionOk="0" h="143017" w="143491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 rot="-5400000">
              <a:off x="7606693" y="303530"/>
              <a:ext cx="1231222" cy="615211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 rot="10800000">
              <a:off x="406492" y="407967"/>
              <a:ext cx="825000" cy="82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 rot="10800000">
              <a:off x="8328011" y="3282565"/>
              <a:ext cx="1251744" cy="1248663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3" name="Google Shape;333;p19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34" name="Google Shape;334;p19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5_1_1"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37" name="Google Shape;337;p20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 txBox="1"/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3"/>
          <p:cNvSpPr txBox="1"/>
          <p:nvPr>
            <p:ph hasCustomPrompt="1" idx="2" type="title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6" name="Google Shape;46;p3"/>
          <p:cNvGrpSpPr/>
          <p:nvPr/>
        </p:nvGrpSpPr>
        <p:grpSpPr>
          <a:xfrm>
            <a:off x="6212543" y="-300"/>
            <a:ext cx="2938033" cy="5147057"/>
            <a:chOff x="6212543" y="-300"/>
            <a:chExt cx="2938033" cy="5147057"/>
          </a:xfrm>
        </p:grpSpPr>
        <p:sp>
          <p:nvSpPr>
            <p:cNvPr id="47" name="Google Shape;47;p3"/>
            <p:cNvSpPr/>
            <p:nvPr/>
          </p:nvSpPr>
          <p:spPr>
            <a:xfrm rot="5400000">
              <a:off x="7272535" y="-1052290"/>
              <a:ext cx="821425" cy="2925404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5400000">
              <a:off x="7492785" y="6646"/>
              <a:ext cx="1664426" cy="1651155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" name="Google Shape;49;p3"/>
            <p:cNvGrpSpPr/>
            <p:nvPr/>
          </p:nvGrpSpPr>
          <p:grpSpPr>
            <a:xfrm>
              <a:off x="8324962" y="-1"/>
              <a:ext cx="642048" cy="821404"/>
              <a:chOff x="3294275" y="272450"/>
              <a:chExt cx="512000" cy="1343700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" name="Google Shape;54;p3"/>
            <p:cNvSpPr/>
            <p:nvPr/>
          </p:nvSpPr>
          <p:spPr>
            <a:xfrm rot="5400000">
              <a:off x="6907700" y="1437275"/>
              <a:ext cx="1238100" cy="123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5400000">
              <a:off x="6566708" y="1227246"/>
              <a:ext cx="1235363" cy="1243271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220550" y="4321375"/>
              <a:ext cx="29253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10800000">
              <a:off x="6212543" y="4321896"/>
              <a:ext cx="825957" cy="824862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5400000">
              <a:off x="6383102" y="3089400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" name="Google Shape;59;p3"/>
            <p:cNvGrpSpPr/>
            <p:nvPr/>
          </p:nvGrpSpPr>
          <p:grpSpPr>
            <a:xfrm>
              <a:off x="8053983" y="2571750"/>
              <a:ext cx="1090017" cy="2173247"/>
              <a:chOff x="8053983" y="2571750"/>
              <a:chExt cx="1090017" cy="2173247"/>
            </a:xfrm>
          </p:grpSpPr>
          <p:sp>
            <p:nvSpPr>
              <p:cNvPr id="60" name="Google Shape;60;p3"/>
              <p:cNvSpPr/>
              <p:nvPr/>
            </p:nvSpPr>
            <p:spPr>
              <a:xfrm rot="5400000">
                <a:off x="7514405" y="3115403"/>
                <a:ext cx="2173247" cy="1085942"/>
              </a:xfrm>
              <a:custGeom>
                <a:rect b="b" l="l" r="r" t="t"/>
                <a:pathLst>
                  <a:path extrusionOk="0" h="75715" w="151525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5400000">
                <a:off x="8082898" y="3686559"/>
                <a:ext cx="1028111" cy="1085942"/>
              </a:xfrm>
              <a:custGeom>
                <a:rect b="b" l="l" r="r" t="t"/>
                <a:pathLst>
                  <a:path extrusionOk="0" h="75715" w="75527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" name="Google Shape;62;p3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9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1"/>
          <p:cNvGrpSpPr/>
          <p:nvPr/>
        </p:nvGrpSpPr>
        <p:grpSpPr>
          <a:xfrm>
            <a:off x="-18300" y="-5659"/>
            <a:ext cx="9598055" cy="2852186"/>
            <a:chOff x="-18300" y="-5659"/>
            <a:chExt cx="9598055" cy="2852186"/>
          </a:xfrm>
        </p:grpSpPr>
        <p:grpSp>
          <p:nvGrpSpPr>
            <p:cNvPr id="340" name="Google Shape;340;p21"/>
            <p:cNvGrpSpPr/>
            <p:nvPr/>
          </p:nvGrpSpPr>
          <p:grpSpPr>
            <a:xfrm>
              <a:off x="-18300" y="625"/>
              <a:ext cx="9183926" cy="2845903"/>
              <a:chOff x="-18300" y="625"/>
              <a:chExt cx="9183926" cy="2845903"/>
            </a:xfrm>
          </p:grpSpPr>
          <p:sp>
            <p:nvSpPr>
              <p:cNvPr id="341" name="Google Shape;341;p21"/>
              <p:cNvSpPr/>
              <p:nvPr/>
            </p:nvSpPr>
            <p:spPr>
              <a:xfrm>
                <a:off x="-18300" y="625"/>
                <a:ext cx="1249594" cy="1239076"/>
              </a:xfrm>
              <a:custGeom>
                <a:rect b="b" l="l" r="r" t="t"/>
                <a:pathLst>
                  <a:path extrusionOk="0" h="75715" w="75527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 flipH="1" rot="10800000">
                <a:off x="8326918" y="1265820"/>
                <a:ext cx="838708" cy="1580707"/>
              </a:xfrm>
              <a:custGeom>
                <a:rect b="b" l="l" r="r" t="t"/>
                <a:pathLst>
                  <a:path extrusionOk="0" h="108138" w="57377">
                    <a:moveTo>
                      <a:pt x="54566" y="0"/>
                    </a:moveTo>
                    <a:cubicBezTo>
                      <a:pt x="24857" y="0"/>
                      <a:pt x="567" y="23751"/>
                      <a:pt x="378" y="53597"/>
                    </a:cubicBezTo>
                    <a:cubicBezTo>
                      <a:pt x="0" y="83372"/>
                      <a:pt x="24010" y="107854"/>
                      <a:pt x="53880" y="108138"/>
                    </a:cubicBezTo>
                    <a:cubicBezTo>
                      <a:pt x="54730" y="108138"/>
                      <a:pt x="55487" y="108043"/>
                      <a:pt x="56337" y="108043"/>
                    </a:cubicBezTo>
                    <a:lnTo>
                      <a:pt x="57377" y="190"/>
                    </a:lnTo>
                    <a:cubicBezTo>
                      <a:pt x="56621" y="190"/>
                      <a:pt x="55770" y="1"/>
                      <a:pt x="54919" y="1"/>
                    </a:cubicBezTo>
                    <a:cubicBezTo>
                      <a:pt x="54802" y="0"/>
                      <a:pt x="54684" y="0"/>
                      <a:pt x="545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3" name="Google Shape;343;p21"/>
            <p:cNvGrpSpPr/>
            <p:nvPr/>
          </p:nvGrpSpPr>
          <p:grpSpPr>
            <a:xfrm>
              <a:off x="497987" y="-5659"/>
              <a:ext cx="642048" cy="1645495"/>
              <a:chOff x="3294275" y="272450"/>
              <a:chExt cx="512000" cy="1343700"/>
            </a:xfrm>
          </p:grpSpPr>
          <p:sp>
            <p:nvSpPr>
              <p:cNvPr id="344" name="Google Shape;344;p21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8" name="Google Shape;348;p21"/>
            <p:cNvSpPr/>
            <p:nvPr/>
          </p:nvSpPr>
          <p:spPr>
            <a:xfrm rot="10800000">
              <a:off x="8328011" y="606865"/>
              <a:ext cx="1251744" cy="1248663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21"/>
          <p:cNvSpPr txBox="1"/>
          <p:nvPr>
            <p:ph idx="1" type="body"/>
          </p:nvPr>
        </p:nvSpPr>
        <p:spPr>
          <a:xfrm>
            <a:off x="4361700" y="3094500"/>
            <a:ext cx="3971700" cy="13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0" name="Google Shape;350;p21"/>
          <p:cNvSpPr txBox="1"/>
          <p:nvPr>
            <p:ph idx="2" type="body"/>
          </p:nvPr>
        </p:nvSpPr>
        <p:spPr>
          <a:xfrm>
            <a:off x="819000" y="3094500"/>
            <a:ext cx="3542700" cy="13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1" name="Google Shape;351;p21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52" name="Google Shape;352;p21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22"/>
          <p:cNvGrpSpPr/>
          <p:nvPr/>
        </p:nvGrpSpPr>
        <p:grpSpPr>
          <a:xfrm>
            <a:off x="-835357" y="-410904"/>
            <a:ext cx="9985932" cy="5554954"/>
            <a:chOff x="-835357" y="-410904"/>
            <a:chExt cx="9985932" cy="5554954"/>
          </a:xfrm>
        </p:grpSpPr>
        <p:sp>
          <p:nvSpPr>
            <p:cNvPr id="355" name="Google Shape;355;p22"/>
            <p:cNvSpPr/>
            <p:nvPr/>
          </p:nvSpPr>
          <p:spPr>
            <a:xfrm rot="5400000">
              <a:off x="7914842" y="4989"/>
              <a:ext cx="1240720" cy="1230747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6" name="Google Shape;356;p22"/>
            <p:cNvGrpSpPr/>
            <p:nvPr/>
          </p:nvGrpSpPr>
          <p:grpSpPr>
            <a:xfrm rot="5400000">
              <a:off x="7994851" y="3708297"/>
              <a:ext cx="262420" cy="2049008"/>
              <a:chOff x="3294275" y="272450"/>
              <a:chExt cx="209267" cy="1343700"/>
            </a:xfrm>
          </p:grpSpPr>
          <p:sp>
            <p:nvSpPr>
              <p:cNvPr id="357" name="Google Shape;357;p22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9" name="Google Shape;359;p22"/>
            <p:cNvSpPr/>
            <p:nvPr/>
          </p:nvSpPr>
          <p:spPr>
            <a:xfrm flipH="1" rot="-5400000">
              <a:off x="-1376" y="4313628"/>
              <a:ext cx="830972" cy="829871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 rot="5400000">
              <a:off x="-830096" y="-416166"/>
              <a:ext cx="1643833" cy="1654356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1" name="Google Shape;361;p22"/>
          <p:cNvSpPr txBox="1"/>
          <p:nvPr>
            <p:ph type="title"/>
          </p:nvPr>
        </p:nvSpPr>
        <p:spPr>
          <a:xfrm>
            <a:off x="1091700" y="1677967"/>
            <a:ext cx="1839000" cy="5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62" name="Google Shape;362;p22"/>
          <p:cNvSpPr txBox="1"/>
          <p:nvPr>
            <p:ph idx="1" type="subTitle"/>
          </p:nvPr>
        </p:nvSpPr>
        <p:spPr>
          <a:xfrm>
            <a:off x="1091700" y="2208370"/>
            <a:ext cx="18390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22"/>
          <p:cNvSpPr txBox="1"/>
          <p:nvPr>
            <p:ph idx="2" type="title"/>
          </p:nvPr>
        </p:nvSpPr>
        <p:spPr>
          <a:xfrm>
            <a:off x="1091700" y="3209341"/>
            <a:ext cx="1839000" cy="5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64" name="Google Shape;364;p22"/>
          <p:cNvSpPr txBox="1"/>
          <p:nvPr>
            <p:ph idx="3" type="subTitle"/>
          </p:nvPr>
        </p:nvSpPr>
        <p:spPr>
          <a:xfrm>
            <a:off x="1091700" y="3747538"/>
            <a:ext cx="18390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22"/>
          <p:cNvSpPr txBox="1"/>
          <p:nvPr>
            <p:ph idx="4" type="title"/>
          </p:nvPr>
        </p:nvSpPr>
        <p:spPr>
          <a:xfrm>
            <a:off x="6213300" y="1677938"/>
            <a:ext cx="1839000" cy="5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66" name="Google Shape;366;p22"/>
          <p:cNvSpPr txBox="1"/>
          <p:nvPr>
            <p:ph idx="5" type="subTitle"/>
          </p:nvPr>
        </p:nvSpPr>
        <p:spPr>
          <a:xfrm>
            <a:off x="6213300" y="2208369"/>
            <a:ext cx="18390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22"/>
          <p:cNvSpPr txBox="1"/>
          <p:nvPr>
            <p:ph idx="6" type="title"/>
          </p:nvPr>
        </p:nvSpPr>
        <p:spPr>
          <a:xfrm>
            <a:off x="6213300" y="3209336"/>
            <a:ext cx="1839000" cy="5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68" name="Google Shape;368;p22"/>
          <p:cNvSpPr txBox="1"/>
          <p:nvPr>
            <p:ph idx="7" type="subTitle"/>
          </p:nvPr>
        </p:nvSpPr>
        <p:spPr>
          <a:xfrm>
            <a:off x="6213300" y="3747537"/>
            <a:ext cx="18390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22"/>
          <p:cNvSpPr txBox="1"/>
          <p:nvPr>
            <p:ph idx="8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70" name="Google Shape;370;p22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3"/>
          <p:cNvGrpSpPr/>
          <p:nvPr/>
        </p:nvGrpSpPr>
        <p:grpSpPr>
          <a:xfrm>
            <a:off x="-4930" y="-402450"/>
            <a:ext cx="9983605" cy="5550431"/>
            <a:chOff x="-4930" y="-402450"/>
            <a:chExt cx="9983605" cy="5550431"/>
          </a:xfrm>
        </p:grpSpPr>
        <p:sp>
          <p:nvSpPr>
            <p:cNvPr id="373" name="Google Shape;373;p23"/>
            <p:cNvSpPr/>
            <p:nvPr/>
          </p:nvSpPr>
          <p:spPr>
            <a:xfrm rot="10800000">
              <a:off x="7893272" y="3907201"/>
              <a:ext cx="1250727" cy="1240780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4" name="Google Shape;374;p23"/>
            <p:cNvGrpSpPr/>
            <p:nvPr/>
          </p:nvGrpSpPr>
          <p:grpSpPr>
            <a:xfrm>
              <a:off x="87537" y="3902726"/>
              <a:ext cx="642048" cy="1240773"/>
              <a:chOff x="3294275" y="272450"/>
              <a:chExt cx="512000" cy="1343700"/>
            </a:xfrm>
          </p:grpSpPr>
          <p:sp>
            <p:nvSpPr>
              <p:cNvPr id="375" name="Google Shape;375;p2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9" name="Google Shape;379;p23"/>
            <p:cNvSpPr/>
            <p:nvPr/>
          </p:nvSpPr>
          <p:spPr>
            <a:xfrm rot="5400000">
              <a:off x="-407725" y="415550"/>
              <a:ext cx="1635900" cy="820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 rot="-5400000">
              <a:off x="-5481" y="553"/>
              <a:ext cx="830972" cy="829871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8321656" y="-402450"/>
              <a:ext cx="1625700" cy="1625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 rot="5400000">
              <a:off x="8739358" y="590549"/>
              <a:ext cx="1235363" cy="1243271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23"/>
          <p:cNvSpPr txBox="1"/>
          <p:nvPr>
            <p:ph type="title"/>
          </p:nvPr>
        </p:nvSpPr>
        <p:spPr>
          <a:xfrm>
            <a:off x="1465725" y="2838780"/>
            <a:ext cx="1795500" cy="80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84" name="Google Shape;384;p23"/>
          <p:cNvSpPr txBox="1"/>
          <p:nvPr>
            <p:ph idx="1" type="subTitle"/>
          </p:nvPr>
        </p:nvSpPr>
        <p:spPr>
          <a:xfrm>
            <a:off x="1465725" y="3653755"/>
            <a:ext cx="1795500" cy="8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23"/>
          <p:cNvSpPr txBox="1"/>
          <p:nvPr>
            <p:ph idx="2" type="title"/>
          </p:nvPr>
        </p:nvSpPr>
        <p:spPr>
          <a:xfrm>
            <a:off x="3674171" y="2838780"/>
            <a:ext cx="1795500" cy="80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86" name="Google Shape;386;p23"/>
          <p:cNvSpPr txBox="1"/>
          <p:nvPr>
            <p:ph idx="3" type="subTitle"/>
          </p:nvPr>
        </p:nvSpPr>
        <p:spPr>
          <a:xfrm>
            <a:off x="3674171" y="3653755"/>
            <a:ext cx="1795500" cy="8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23"/>
          <p:cNvSpPr txBox="1"/>
          <p:nvPr>
            <p:ph idx="4" type="title"/>
          </p:nvPr>
        </p:nvSpPr>
        <p:spPr>
          <a:xfrm>
            <a:off x="5882625" y="2838780"/>
            <a:ext cx="1795500" cy="80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88" name="Google Shape;388;p23"/>
          <p:cNvSpPr txBox="1"/>
          <p:nvPr>
            <p:ph idx="5" type="subTitle"/>
          </p:nvPr>
        </p:nvSpPr>
        <p:spPr>
          <a:xfrm>
            <a:off x="5882626" y="3653755"/>
            <a:ext cx="1795500" cy="8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23"/>
          <p:cNvSpPr txBox="1"/>
          <p:nvPr>
            <p:ph idx="6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90" name="Google Shape;390;p23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_1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24"/>
          <p:cNvGrpSpPr/>
          <p:nvPr/>
        </p:nvGrpSpPr>
        <p:grpSpPr>
          <a:xfrm>
            <a:off x="-18300" y="-6410"/>
            <a:ext cx="9988645" cy="5909212"/>
            <a:chOff x="-18300" y="-6410"/>
            <a:chExt cx="9988645" cy="5909212"/>
          </a:xfrm>
        </p:grpSpPr>
        <p:sp>
          <p:nvSpPr>
            <p:cNvPr id="393" name="Google Shape;393;p24"/>
            <p:cNvSpPr/>
            <p:nvPr/>
          </p:nvSpPr>
          <p:spPr>
            <a:xfrm>
              <a:off x="7495931" y="-5289"/>
              <a:ext cx="1658337" cy="828630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 rot="5400000">
              <a:off x="7910031" y="405219"/>
              <a:ext cx="1645448" cy="822190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-18300" y="625"/>
              <a:ext cx="1249594" cy="1239076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6" name="Google Shape;396;p24"/>
            <p:cNvGrpSpPr/>
            <p:nvPr/>
          </p:nvGrpSpPr>
          <p:grpSpPr>
            <a:xfrm>
              <a:off x="497987" y="-5659"/>
              <a:ext cx="642048" cy="1645495"/>
              <a:chOff x="3294275" y="272450"/>
              <a:chExt cx="512000" cy="1343700"/>
            </a:xfrm>
          </p:grpSpPr>
          <p:sp>
            <p:nvSpPr>
              <p:cNvPr id="397" name="Google Shape;397;p24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1" name="Google Shape;401;p24"/>
            <p:cNvSpPr/>
            <p:nvPr/>
          </p:nvSpPr>
          <p:spPr>
            <a:xfrm flipH="1" rot="10800000">
              <a:off x="8326918" y="4322095"/>
              <a:ext cx="838708" cy="1580707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8326925" y="826088"/>
              <a:ext cx="1643421" cy="1639376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 flipH="1">
              <a:off x="-2700" y="4734450"/>
              <a:ext cx="1643400" cy="430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4" name="Google Shape;404;p24"/>
          <p:cNvSpPr txBox="1"/>
          <p:nvPr>
            <p:ph type="title"/>
          </p:nvPr>
        </p:nvSpPr>
        <p:spPr>
          <a:xfrm>
            <a:off x="852700" y="3439087"/>
            <a:ext cx="23208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05" name="Google Shape;405;p24"/>
          <p:cNvSpPr txBox="1"/>
          <p:nvPr>
            <p:ph idx="1" type="subTitle"/>
          </p:nvPr>
        </p:nvSpPr>
        <p:spPr>
          <a:xfrm>
            <a:off x="852700" y="3850713"/>
            <a:ext cx="23208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24"/>
          <p:cNvSpPr txBox="1"/>
          <p:nvPr>
            <p:ph idx="2" type="title"/>
          </p:nvPr>
        </p:nvSpPr>
        <p:spPr>
          <a:xfrm>
            <a:off x="3411595" y="3439087"/>
            <a:ext cx="23208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07" name="Google Shape;407;p24"/>
          <p:cNvSpPr txBox="1"/>
          <p:nvPr>
            <p:ph idx="3" type="subTitle"/>
          </p:nvPr>
        </p:nvSpPr>
        <p:spPr>
          <a:xfrm>
            <a:off x="3411595" y="3850713"/>
            <a:ext cx="23208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24"/>
          <p:cNvSpPr txBox="1"/>
          <p:nvPr>
            <p:ph idx="4" type="title"/>
          </p:nvPr>
        </p:nvSpPr>
        <p:spPr>
          <a:xfrm>
            <a:off x="5970501" y="3439087"/>
            <a:ext cx="23208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09" name="Google Shape;409;p24"/>
          <p:cNvSpPr txBox="1"/>
          <p:nvPr>
            <p:ph idx="5" type="subTitle"/>
          </p:nvPr>
        </p:nvSpPr>
        <p:spPr>
          <a:xfrm>
            <a:off x="5970500" y="3850713"/>
            <a:ext cx="23208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24"/>
          <p:cNvSpPr txBox="1"/>
          <p:nvPr>
            <p:ph idx="6"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11" name="Google Shape;411;p24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bg>
      <p:bgPr>
        <a:solidFill>
          <a:schemeClr val="accent5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"/>
          <p:cNvSpPr txBox="1"/>
          <p:nvPr>
            <p:ph type="title"/>
          </p:nvPr>
        </p:nvSpPr>
        <p:spPr>
          <a:xfrm>
            <a:off x="5186000" y="3192817"/>
            <a:ext cx="3138900" cy="684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18287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25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2500"/>
            </a:lvl9pPr>
          </a:lstStyle>
          <a:p/>
        </p:txBody>
      </p:sp>
      <p:sp>
        <p:nvSpPr>
          <p:cNvPr id="414" name="Google Shape;414;p25"/>
          <p:cNvSpPr txBox="1"/>
          <p:nvPr>
            <p:ph idx="1" type="subTitle"/>
          </p:nvPr>
        </p:nvSpPr>
        <p:spPr>
          <a:xfrm>
            <a:off x="2931750" y="1265775"/>
            <a:ext cx="5393400" cy="19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3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415" name="Google Shape;415;p25"/>
          <p:cNvGrpSpPr/>
          <p:nvPr/>
        </p:nvGrpSpPr>
        <p:grpSpPr>
          <a:xfrm>
            <a:off x="-12035" y="-12632"/>
            <a:ext cx="2473034" cy="5163494"/>
            <a:chOff x="-12035" y="-12632"/>
            <a:chExt cx="2473034" cy="5163494"/>
          </a:xfrm>
        </p:grpSpPr>
        <p:grpSp>
          <p:nvGrpSpPr>
            <p:cNvPr id="416" name="Google Shape;416;p25"/>
            <p:cNvGrpSpPr/>
            <p:nvPr/>
          </p:nvGrpSpPr>
          <p:grpSpPr>
            <a:xfrm flipH="1">
              <a:off x="1818944" y="3486421"/>
              <a:ext cx="642048" cy="1664441"/>
              <a:chOff x="3294275" y="272450"/>
              <a:chExt cx="512000" cy="1343700"/>
            </a:xfrm>
          </p:grpSpPr>
          <p:sp>
            <p:nvSpPr>
              <p:cNvPr id="417" name="Google Shape;417;p2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1" name="Google Shape;421;p25"/>
            <p:cNvSpPr/>
            <p:nvPr/>
          </p:nvSpPr>
          <p:spPr>
            <a:xfrm flipH="1" rot="-5400000">
              <a:off x="1228472" y="-1445"/>
              <a:ext cx="1231657" cy="1233397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 flipH="1" rot="-5400000">
              <a:off x="-2810" y="765"/>
              <a:ext cx="1232137" cy="1226518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3" name="Google Shape;423;p25"/>
            <p:cNvGrpSpPr/>
            <p:nvPr/>
          </p:nvGrpSpPr>
          <p:grpSpPr>
            <a:xfrm flipH="1">
              <a:off x="205219" y="-12632"/>
              <a:ext cx="642048" cy="825032"/>
              <a:chOff x="3294275" y="272450"/>
              <a:chExt cx="512000" cy="1343700"/>
            </a:xfrm>
          </p:grpSpPr>
          <p:sp>
            <p:nvSpPr>
              <p:cNvPr id="424" name="Google Shape;424;p2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8" name="Google Shape;428;p25"/>
            <p:cNvSpPr/>
            <p:nvPr/>
          </p:nvSpPr>
          <p:spPr>
            <a:xfrm>
              <a:off x="-12035" y="3919202"/>
              <a:ext cx="1234086" cy="616642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-11884" y="3920440"/>
              <a:ext cx="1234023" cy="1229946"/>
            </a:xfrm>
            <a:custGeom>
              <a:rect b="b" l="l" r="r" t="t"/>
              <a:pathLst>
                <a:path extrusionOk="0" h="143017" w="143491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 rot="5400000">
              <a:off x="298823" y="4227215"/>
              <a:ext cx="1231222" cy="615211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 rot="10800000">
              <a:off x="1033197" y="2461191"/>
              <a:ext cx="825000" cy="825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 rot="10800000">
              <a:off x="408591" y="1641597"/>
              <a:ext cx="1251744" cy="1248663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" name="Google Shape;433;p25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0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26"/>
          <p:cNvGrpSpPr/>
          <p:nvPr/>
        </p:nvGrpSpPr>
        <p:grpSpPr>
          <a:xfrm>
            <a:off x="-18955" y="-11412"/>
            <a:ext cx="8752857" cy="1241112"/>
            <a:chOff x="-18955" y="-11412"/>
            <a:chExt cx="8752857" cy="1241112"/>
          </a:xfrm>
        </p:grpSpPr>
        <p:grpSp>
          <p:nvGrpSpPr>
            <p:cNvPr id="436" name="Google Shape;436;p26"/>
            <p:cNvGrpSpPr/>
            <p:nvPr/>
          </p:nvGrpSpPr>
          <p:grpSpPr>
            <a:xfrm flipH="1" rot="10800000">
              <a:off x="8003962" y="-11412"/>
              <a:ext cx="642048" cy="899204"/>
              <a:chOff x="3294275" y="272450"/>
              <a:chExt cx="512000" cy="1343700"/>
            </a:xfrm>
          </p:grpSpPr>
          <p:sp>
            <p:nvSpPr>
              <p:cNvPr id="437" name="Google Shape;437;p26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6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1" name="Google Shape;441;p26"/>
            <p:cNvSpPr/>
            <p:nvPr/>
          </p:nvSpPr>
          <p:spPr>
            <a:xfrm flipH="1" rot="5400000">
              <a:off x="7916102" y="411900"/>
              <a:ext cx="817800" cy="81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 flipH="1" rot="5400000">
              <a:off x="829460" y="-833115"/>
              <a:ext cx="419120" cy="2078010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3" name="Google Shape;443;p26"/>
            <p:cNvGrpSpPr/>
            <p:nvPr/>
          </p:nvGrpSpPr>
          <p:grpSpPr>
            <a:xfrm flipH="1" rot="5400000">
              <a:off x="268344" y="274903"/>
              <a:ext cx="261855" cy="836453"/>
              <a:chOff x="3597008" y="272450"/>
              <a:chExt cx="209267" cy="1343700"/>
            </a:xfrm>
          </p:grpSpPr>
          <p:sp>
            <p:nvSpPr>
              <p:cNvPr id="444" name="Google Shape;444;p26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46" name="Google Shape;446;p26"/>
          <p:cNvSpPr txBox="1"/>
          <p:nvPr>
            <p:ph hasCustomPrompt="1" type="title"/>
          </p:nvPr>
        </p:nvSpPr>
        <p:spPr>
          <a:xfrm>
            <a:off x="5812095" y="1647675"/>
            <a:ext cx="2511000" cy="7962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26"/>
          <p:cNvSpPr txBox="1"/>
          <p:nvPr>
            <p:ph idx="1" type="subTitle"/>
          </p:nvPr>
        </p:nvSpPr>
        <p:spPr>
          <a:xfrm>
            <a:off x="5810259" y="2483270"/>
            <a:ext cx="25146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8" name="Google Shape;448;p26"/>
          <p:cNvSpPr txBox="1"/>
          <p:nvPr>
            <p:ph hasCustomPrompt="1" idx="2" type="title"/>
          </p:nvPr>
        </p:nvSpPr>
        <p:spPr>
          <a:xfrm>
            <a:off x="822913" y="1647675"/>
            <a:ext cx="2514900" cy="7962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9" name="Google Shape;449;p26"/>
          <p:cNvSpPr txBox="1"/>
          <p:nvPr>
            <p:ph idx="3" type="subTitle"/>
          </p:nvPr>
        </p:nvSpPr>
        <p:spPr>
          <a:xfrm>
            <a:off x="819000" y="2483223"/>
            <a:ext cx="2522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0" name="Google Shape;450;p26"/>
          <p:cNvSpPr txBox="1"/>
          <p:nvPr>
            <p:ph hasCustomPrompt="1" idx="4" type="title"/>
          </p:nvPr>
        </p:nvSpPr>
        <p:spPr>
          <a:xfrm>
            <a:off x="819000" y="3224033"/>
            <a:ext cx="2522400" cy="7962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26"/>
          <p:cNvSpPr txBox="1"/>
          <p:nvPr>
            <p:ph idx="5" type="subTitle"/>
          </p:nvPr>
        </p:nvSpPr>
        <p:spPr>
          <a:xfrm>
            <a:off x="819000" y="4060177"/>
            <a:ext cx="2522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2" name="Google Shape;452;p26"/>
          <p:cNvSpPr txBox="1"/>
          <p:nvPr>
            <p:ph idx="6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53" name="Google Shape;453;p26"/>
          <p:cNvSpPr txBox="1"/>
          <p:nvPr>
            <p:ph hasCustomPrompt="1" idx="7" type="title"/>
          </p:nvPr>
        </p:nvSpPr>
        <p:spPr>
          <a:xfrm>
            <a:off x="5804414" y="3224032"/>
            <a:ext cx="2518800" cy="7962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4" name="Google Shape;454;p26"/>
          <p:cNvSpPr txBox="1"/>
          <p:nvPr>
            <p:ph idx="8" type="subTitle"/>
          </p:nvPr>
        </p:nvSpPr>
        <p:spPr>
          <a:xfrm>
            <a:off x="5802573" y="4060202"/>
            <a:ext cx="25221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5" name="Google Shape;455;p26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0_1"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27"/>
          <p:cNvGrpSpPr/>
          <p:nvPr/>
        </p:nvGrpSpPr>
        <p:grpSpPr>
          <a:xfrm>
            <a:off x="68" y="-420697"/>
            <a:ext cx="9568471" cy="5593386"/>
            <a:chOff x="68" y="-420697"/>
            <a:chExt cx="9568471" cy="5593386"/>
          </a:xfrm>
        </p:grpSpPr>
        <p:sp>
          <p:nvSpPr>
            <p:cNvPr id="458" name="Google Shape;458;p27"/>
            <p:cNvSpPr/>
            <p:nvPr/>
          </p:nvSpPr>
          <p:spPr>
            <a:xfrm>
              <a:off x="125" y="4322225"/>
              <a:ext cx="37512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815091" y="408297"/>
              <a:ext cx="825000" cy="82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7912800" y="3915097"/>
              <a:ext cx="1234086" cy="616642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rgbClr val="9DD7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6680616" y="3915130"/>
              <a:ext cx="2466432" cy="1231177"/>
            </a:xfrm>
            <a:custGeom>
              <a:rect b="b" l="l" r="r" t="t"/>
              <a:pathLst>
                <a:path extrusionOk="0" h="142828" w="286129">
                  <a:moveTo>
                    <a:pt x="143206" y="1"/>
                  </a:moveTo>
                  <a:lnTo>
                    <a:pt x="0" y="142828"/>
                  </a:lnTo>
                  <a:lnTo>
                    <a:pt x="286129" y="142828"/>
                  </a:lnTo>
                  <a:lnTo>
                    <a:pt x="143206" y="1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7912951" y="3916335"/>
              <a:ext cx="1234023" cy="1229946"/>
            </a:xfrm>
            <a:custGeom>
              <a:rect b="b" l="l" r="r" t="t"/>
              <a:pathLst>
                <a:path extrusionOk="0" h="143017" w="143491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7902249" y="-420697"/>
              <a:ext cx="1666290" cy="1662189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 rot="5400000">
              <a:off x="8223658" y="4223110"/>
              <a:ext cx="1231222" cy="615211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 rot="5400000">
              <a:off x="3323638" y="3939677"/>
              <a:ext cx="859364" cy="1606660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 rot="10800000">
              <a:off x="68" y="4318063"/>
              <a:ext cx="825957" cy="824862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5186322" y="3882797"/>
              <a:ext cx="825000" cy="82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5615938" y="4125485"/>
              <a:ext cx="825050" cy="830332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9" name="Google Shape;469;p27"/>
            <p:cNvGrpSpPr/>
            <p:nvPr/>
          </p:nvGrpSpPr>
          <p:grpSpPr>
            <a:xfrm flipH="1" rot="10800000">
              <a:off x="497987" y="-25169"/>
              <a:ext cx="642048" cy="1662157"/>
              <a:chOff x="3294275" y="272450"/>
              <a:chExt cx="512000" cy="1343700"/>
            </a:xfrm>
          </p:grpSpPr>
          <p:sp>
            <p:nvSpPr>
              <p:cNvPr id="470" name="Google Shape;470;p27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7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7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7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4" name="Google Shape;474;p27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75" name="Google Shape;475;p27"/>
          <p:cNvSpPr txBox="1"/>
          <p:nvPr>
            <p:ph hasCustomPrompt="1" idx="2" type="title"/>
          </p:nvPr>
        </p:nvSpPr>
        <p:spPr>
          <a:xfrm>
            <a:off x="1227600" y="1637000"/>
            <a:ext cx="2934600" cy="7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6" name="Google Shape;476;p27"/>
          <p:cNvSpPr txBox="1"/>
          <p:nvPr>
            <p:ph idx="1" type="subTitle"/>
          </p:nvPr>
        </p:nvSpPr>
        <p:spPr>
          <a:xfrm>
            <a:off x="1427850" y="2551675"/>
            <a:ext cx="2534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7" name="Google Shape;477;p27"/>
          <p:cNvSpPr txBox="1"/>
          <p:nvPr>
            <p:ph hasCustomPrompt="1" idx="3" type="title"/>
          </p:nvPr>
        </p:nvSpPr>
        <p:spPr>
          <a:xfrm>
            <a:off x="5392950" y="1637000"/>
            <a:ext cx="2934600" cy="7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8" name="Google Shape;478;p27"/>
          <p:cNvSpPr txBox="1"/>
          <p:nvPr>
            <p:ph idx="4" type="subTitle"/>
          </p:nvPr>
        </p:nvSpPr>
        <p:spPr>
          <a:xfrm>
            <a:off x="5593200" y="2551750"/>
            <a:ext cx="2534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9" name="Google Shape;479;p27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8"/>
          <p:cNvGrpSpPr/>
          <p:nvPr/>
        </p:nvGrpSpPr>
        <p:grpSpPr>
          <a:xfrm>
            <a:off x="-1550" y="-15837"/>
            <a:ext cx="4156175" cy="5164572"/>
            <a:chOff x="-1550" y="-15837"/>
            <a:chExt cx="4156175" cy="5164572"/>
          </a:xfrm>
        </p:grpSpPr>
        <p:sp>
          <p:nvSpPr>
            <p:cNvPr id="482" name="Google Shape;482;p28"/>
            <p:cNvSpPr/>
            <p:nvPr/>
          </p:nvSpPr>
          <p:spPr>
            <a:xfrm>
              <a:off x="-1550" y="-6475"/>
              <a:ext cx="824938" cy="416780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3" name="Google Shape;483;p28"/>
            <p:cNvGrpSpPr/>
            <p:nvPr/>
          </p:nvGrpSpPr>
          <p:grpSpPr>
            <a:xfrm>
              <a:off x="402112" y="-6474"/>
              <a:ext cx="642048" cy="1237682"/>
              <a:chOff x="3294275" y="272450"/>
              <a:chExt cx="512000" cy="1343700"/>
            </a:xfrm>
          </p:grpSpPr>
          <p:sp>
            <p:nvSpPr>
              <p:cNvPr id="484" name="Google Shape;484;p28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28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28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28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8" name="Google Shape;488;p28"/>
            <p:cNvSpPr/>
            <p:nvPr/>
          </p:nvSpPr>
          <p:spPr>
            <a:xfrm>
              <a:off x="1227591" y="3910497"/>
              <a:ext cx="825000" cy="82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1639799" y="3911045"/>
              <a:ext cx="1240743" cy="1237690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 rot="10800000">
              <a:off x="68" y="4318063"/>
              <a:ext cx="825957" cy="824862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 rot="-5400000">
              <a:off x="2925056" y="-392928"/>
              <a:ext cx="852479" cy="1606660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2" name="Google Shape;492;p28"/>
          <p:cNvSpPr txBox="1"/>
          <p:nvPr>
            <p:ph type="title"/>
          </p:nvPr>
        </p:nvSpPr>
        <p:spPr>
          <a:xfrm>
            <a:off x="1227600" y="1604575"/>
            <a:ext cx="2932500" cy="1063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3" name="Google Shape;493;p28"/>
          <p:cNvSpPr txBox="1"/>
          <p:nvPr>
            <p:ph idx="1" type="subTitle"/>
          </p:nvPr>
        </p:nvSpPr>
        <p:spPr>
          <a:xfrm>
            <a:off x="1227600" y="2664724"/>
            <a:ext cx="2932500" cy="8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28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6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29"/>
          <p:cNvGrpSpPr/>
          <p:nvPr/>
        </p:nvGrpSpPr>
        <p:grpSpPr>
          <a:xfrm>
            <a:off x="6212550" y="-5775"/>
            <a:ext cx="2955212" cy="5157975"/>
            <a:chOff x="6212550" y="-5775"/>
            <a:chExt cx="2955212" cy="5157975"/>
          </a:xfrm>
        </p:grpSpPr>
        <p:sp>
          <p:nvSpPr>
            <p:cNvPr id="497" name="Google Shape;497;p29"/>
            <p:cNvSpPr/>
            <p:nvPr/>
          </p:nvSpPr>
          <p:spPr>
            <a:xfrm>
              <a:off x="6212550" y="-5775"/>
              <a:ext cx="2931455" cy="416268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 rot="-41916">
              <a:off x="8084910" y="5375"/>
              <a:ext cx="1070591" cy="2017735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 rot="10800000">
              <a:off x="7909127" y="3902902"/>
              <a:ext cx="1246196" cy="1249297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0" name="Google Shape;500;p29"/>
            <p:cNvGrpSpPr/>
            <p:nvPr/>
          </p:nvGrpSpPr>
          <p:grpSpPr>
            <a:xfrm rot="5400000">
              <a:off x="7385073" y="3993229"/>
              <a:ext cx="616602" cy="1274365"/>
              <a:chOff x="3294275" y="272450"/>
              <a:chExt cx="512000" cy="1343700"/>
            </a:xfrm>
          </p:grpSpPr>
          <p:sp>
            <p:nvSpPr>
              <p:cNvPr id="501" name="Google Shape;501;p29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9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29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29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5" name="Google Shape;505;p29"/>
            <p:cNvSpPr/>
            <p:nvPr/>
          </p:nvSpPr>
          <p:spPr>
            <a:xfrm>
              <a:off x="7354808" y="86322"/>
              <a:ext cx="1234073" cy="1242158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6" name="Google Shape;506;p29"/>
          <p:cNvSpPr txBox="1"/>
          <p:nvPr>
            <p:ph type="title"/>
          </p:nvPr>
        </p:nvSpPr>
        <p:spPr>
          <a:xfrm>
            <a:off x="4998475" y="1604563"/>
            <a:ext cx="2916000" cy="1063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7" name="Google Shape;507;p29"/>
          <p:cNvSpPr txBox="1"/>
          <p:nvPr>
            <p:ph idx="1" type="subTitle"/>
          </p:nvPr>
        </p:nvSpPr>
        <p:spPr>
          <a:xfrm>
            <a:off x="4998475" y="2664733"/>
            <a:ext cx="2916000" cy="8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29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4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0"/>
          <p:cNvSpPr txBox="1"/>
          <p:nvPr>
            <p:ph type="title"/>
          </p:nvPr>
        </p:nvSpPr>
        <p:spPr>
          <a:xfrm>
            <a:off x="819000" y="3094500"/>
            <a:ext cx="53937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1" name="Google Shape;511;p30"/>
          <p:cNvSpPr txBox="1"/>
          <p:nvPr>
            <p:ph idx="1" type="subTitle"/>
          </p:nvPr>
        </p:nvSpPr>
        <p:spPr>
          <a:xfrm>
            <a:off x="819000" y="3825000"/>
            <a:ext cx="50361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rgbClr val="3B3B3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512" name="Google Shape;512;p30"/>
          <p:cNvGrpSpPr/>
          <p:nvPr/>
        </p:nvGrpSpPr>
        <p:grpSpPr>
          <a:xfrm>
            <a:off x="7071725" y="3094500"/>
            <a:ext cx="2072400" cy="2049900"/>
            <a:chOff x="7071725" y="3094500"/>
            <a:chExt cx="2072400" cy="2049900"/>
          </a:xfrm>
        </p:grpSpPr>
        <p:sp>
          <p:nvSpPr>
            <p:cNvPr id="513" name="Google Shape;513;p30"/>
            <p:cNvSpPr/>
            <p:nvPr/>
          </p:nvSpPr>
          <p:spPr>
            <a:xfrm>
              <a:off x="7071725" y="4732800"/>
              <a:ext cx="2072400" cy="41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4" name="Google Shape;514;p30"/>
            <p:cNvGrpSpPr/>
            <p:nvPr/>
          </p:nvGrpSpPr>
          <p:grpSpPr>
            <a:xfrm rot="5400000">
              <a:off x="7918056" y="3918354"/>
              <a:ext cx="1632893" cy="818995"/>
              <a:chOff x="2502550" y="-16500"/>
              <a:chExt cx="1684958" cy="845109"/>
            </a:xfrm>
          </p:grpSpPr>
          <p:sp>
            <p:nvSpPr>
              <p:cNvPr id="515" name="Google Shape;515;p30"/>
              <p:cNvSpPr/>
              <p:nvPr/>
            </p:nvSpPr>
            <p:spPr>
              <a:xfrm>
                <a:off x="2502550" y="-16500"/>
                <a:ext cx="1684958" cy="841951"/>
              </a:xfrm>
              <a:custGeom>
                <a:rect b="b" l="l" r="r" t="t"/>
                <a:pathLst>
                  <a:path extrusionOk="0" h="75715" w="151525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3345018" y="-13342"/>
                <a:ext cx="839860" cy="841951"/>
              </a:xfrm>
              <a:custGeom>
                <a:rect b="b" l="l" r="r" t="t"/>
                <a:pathLst>
                  <a:path extrusionOk="0" h="75715" w="75527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7" name="Google Shape;517;p30"/>
            <p:cNvSpPr/>
            <p:nvPr/>
          </p:nvSpPr>
          <p:spPr>
            <a:xfrm rot="5400000">
              <a:off x="7508249" y="3090457"/>
              <a:ext cx="1234073" cy="1242158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8" name="Google Shape;518;p30"/>
          <p:cNvSpPr/>
          <p:nvPr/>
        </p:nvSpPr>
        <p:spPr>
          <a:xfrm rot="-5400000">
            <a:off x="231" y="4560"/>
            <a:ext cx="815209" cy="814128"/>
          </a:xfrm>
          <a:custGeom>
            <a:rect b="b" l="l" r="r" t="t"/>
            <a:pathLst>
              <a:path extrusionOk="0" h="71556" w="71651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0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/>
          <p:nvPr>
            <p:ph idx="1" type="body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50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AutoNum type="arabicPeriod"/>
              <a:defRPr>
                <a:solidFill>
                  <a:schemeClr val="dk1"/>
                </a:solidFill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4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6" name="Google Shape;66;p4"/>
          <p:cNvSpPr/>
          <p:nvPr/>
        </p:nvSpPr>
        <p:spPr>
          <a:xfrm rot="5400000">
            <a:off x="8324448" y="4331999"/>
            <a:ext cx="829002" cy="827903"/>
          </a:xfrm>
          <a:custGeom>
            <a:rect b="b" l="l" r="r" t="t"/>
            <a:pathLst>
              <a:path extrusionOk="0" h="71556" w="71651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-116401" y="-109376"/>
            <a:ext cx="448800" cy="44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_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1"/>
          <p:cNvSpPr txBox="1"/>
          <p:nvPr>
            <p:ph type="title"/>
          </p:nvPr>
        </p:nvSpPr>
        <p:spPr>
          <a:xfrm>
            <a:off x="819000" y="714550"/>
            <a:ext cx="34101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2" name="Google Shape;522;p31"/>
          <p:cNvSpPr txBox="1"/>
          <p:nvPr>
            <p:ph idx="1" type="subTitle"/>
          </p:nvPr>
        </p:nvSpPr>
        <p:spPr>
          <a:xfrm>
            <a:off x="819000" y="1552463"/>
            <a:ext cx="31458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3" name="Google Shape;523;p31"/>
          <p:cNvSpPr txBox="1"/>
          <p:nvPr/>
        </p:nvSpPr>
        <p:spPr>
          <a:xfrm>
            <a:off x="819000" y="3561900"/>
            <a:ext cx="2996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b="1" lang="zh-TW" sz="10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zh-TW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zh-TW" sz="10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zh-TW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zh-TW" sz="10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zh-TW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31"/>
          <p:cNvSpPr/>
          <p:nvPr/>
        </p:nvSpPr>
        <p:spPr>
          <a:xfrm flipH="1" rot="10800000">
            <a:off x="5392950" y="-15352"/>
            <a:ext cx="3776683" cy="3764207"/>
          </a:xfrm>
          <a:custGeom>
            <a:rect b="b" l="l" r="r" t="t"/>
            <a:pathLst>
              <a:path extrusionOk="0" h="143017" w="143491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1"/>
          <p:cNvSpPr/>
          <p:nvPr/>
        </p:nvSpPr>
        <p:spPr>
          <a:xfrm flipH="1" rot="5400000">
            <a:off x="6338017" y="925707"/>
            <a:ext cx="3750233" cy="1873720"/>
          </a:xfrm>
          <a:custGeom>
            <a:rect b="b" l="l" r="r" t="t"/>
            <a:pathLst>
              <a:path extrusionOk="0" h="71557" w="143207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1"/>
          <p:cNvSpPr/>
          <p:nvPr/>
        </p:nvSpPr>
        <p:spPr>
          <a:xfrm flipH="1" rot="-10758258">
            <a:off x="8318848" y="-11379"/>
            <a:ext cx="838770" cy="1580824"/>
          </a:xfrm>
          <a:custGeom>
            <a:rect b="b" l="l" r="r" t="t"/>
            <a:pathLst>
              <a:path extrusionOk="0" h="108138" w="57377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rgbClr val="5A9E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1"/>
          <p:cNvSpPr/>
          <p:nvPr/>
        </p:nvSpPr>
        <p:spPr>
          <a:xfrm rot="10800000">
            <a:off x="5377332" y="4293197"/>
            <a:ext cx="850856" cy="849728"/>
          </a:xfrm>
          <a:custGeom>
            <a:rect b="b" l="l" r="r" t="t"/>
            <a:pathLst>
              <a:path extrusionOk="0" h="71556" w="71651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1"/>
          <p:cNvSpPr/>
          <p:nvPr/>
        </p:nvSpPr>
        <p:spPr>
          <a:xfrm>
            <a:off x="6205375" y="624262"/>
            <a:ext cx="1025400" cy="102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1"/>
          <p:cNvSpPr/>
          <p:nvPr/>
        </p:nvSpPr>
        <p:spPr>
          <a:xfrm>
            <a:off x="6397909" y="826812"/>
            <a:ext cx="1610419" cy="1606455"/>
          </a:xfrm>
          <a:custGeom>
            <a:rect b="b" l="l" r="r" t="t"/>
            <a:pathLst>
              <a:path extrusionOk="0" h="115510" w="115795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1"/>
          <p:cNvSpPr/>
          <p:nvPr/>
        </p:nvSpPr>
        <p:spPr>
          <a:xfrm flipH="1" rot="-5369999">
            <a:off x="6946900" y="2771576"/>
            <a:ext cx="1660123" cy="3128822"/>
          </a:xfrm>
          <a:custGeom>
            <a:rect b="b" l="l" r="r" t="t"/>
            <a:pathLst>
              <a:path extrusionOk="0" h="108138" w="57377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1" name="Google Shape;531;p31"/>
          <p:cNvGrpSpPr/>
          <p:nvPr/>
        </p:nvGrpSpPr>
        <p:grpSpPr>
          <a:xfrm rot="10800000">
            <a:off x="6887588" y="3086769"/>
            <a:ext cx="616602" cy="2180825"/>
            <a:chOff x="3294275" y="272450"/>
            <a:chExt cx="512000" cy="1343700"/>
          </a:xfrm>
        </p:grpSpPr>
        <p:sp>
          <p:nvSpPr>
            <p:cNvPr id="532" name="Google Shape;532;p31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31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1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2"/>
          <p:cNvSpPr/>
          <p:nvPr/>
        </p:nvSpPr>
        <p:spPr>
          <a:xfrm flipH="1">
            <a:off x="5397978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2"/>
          <p:cNvSpPr/>
          <p:nvPr/>
        </p:nvSpPr>
        <p:spPr>
          <a:xfrm flipH="1">
            <a:off x="791683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2"/>
          <p:cNvSpPr/>
          <p:nvPr/>
        </p:nvSpPr>
        <p:spPr>
          <a:xfrm flipH="1">
            <a:off x="5293" y="-6900"/>
            <a:ext cx="819919" cy="1651240"/>
          </a:xfrm>
          <a:custGeom>
            <a:rect b="b" l="l" r="r" t="t"/>
            <a:pathLst>
              <a:path extrusionOk="0" h="102466" w="50194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2"/>
          <p:cNvSpPr/>
          <p:nvPr/>
        </p:nvSpPr>
        <p:spPr>
          <a:xfrm flipH="1">
            <a:off x="825557" y="-6900"/>
            <a:ext cx="820295" cy="1651240"/>
          </a:xfrm>
          <a:custGeom>
            <a:rect b="b" l="l" r="r" t="t"/>
            <a:pathLst>
              <a:path extrusionOk="0" h="102466" w="50194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2"/>
          <p:cNvSpPr/>
          <p:nvPr/>
        </p:nvSpPr>
        <p:spPr>
          <a:xfrm flipH="1">
            <a:off x="2417" y="3910992"/>
            <a:ext cx="1234086" cy="616642"/>
          </a:xfrm>
          <a:custGeom>
            <a:rect b="b" l="l" r="r" t="t"/>
            <a:pathLst>
              <a:path extrusionOk="0" h="71557" w="143207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2"/>
          <p:cNvSpPr/>
          <p:nvPr/>
        </p:nvSpPr>
        <p:spPr>
          <a:xfrm flipH="1">
            <a:off x="2255" y="3911025"/>
            <a:ext cx="2466432" cy="1231177"/>
          </a:xfrm>
          <a:custGeom>
            <a:rect b="b" l="l" r="r" t="t"/>
            <a:pathLst>
              <a:path extrusionOk="0" h="142828" w="286129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2"/>
          <p:cNvSpPr/>
          <p:nvPr/>
        </p:nvSpPr>
        <p:spPr>
          <a:xfrm flipH="1">
            <a:off x="2329" y="3912230"/>
            <a:ext cx="1234023" cy="1229946"/>
          </a:xfrm>
          <a:custGeom>
            <a:rect b="b" l="l" r="r" t="t"/>
            <a:pathLst>
              <a:path extrusionOk="0" h="143017" w="143491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2"/>
          <p:cNvSpPr/>
          <p:nvPr/>
        </p:nvSpPr>
        <p:spPr>
          <a:xfrm flipH="1" rot="41742">
            <a:off x="-8734" y="855366"/>
            <a:ext cx="838770" cy="1580824"/>
          </a:xfrm>
          <a:custGeom>
            <a:rect b="b" l="l" r="r" t="t"/>
            <a:pathLst>
              <a:path extrusionOk="0" h="108138" w="57377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2"/>
          <p:cNvSpPr/>
          <p:nvPr/>
        </p:nvSpPr>
        <p:spPr>
          <a:xfrm flipH="1">
            <a:off x="7292231" y="3484128"/>
            <a:ext cx="1251744" cy="1248663"/>
          </a:xfrm>
          <a:custGeom>
            <a:rect b="b" l="l" r="r" t="t"/>
            <a:pathLst>
              <a:path extrusionOk="0" h="115510" w="115795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2"/>
          <p:cNvSpPr/>
          <p:nvPr/>
        </p:nvSpPr>
        <p:spPr>
          <a:xfrm flipH="1" rot="-5400000">
            <a:off x="-305578" y="4219005"/>
            <a:ext cx="1231222" cy="615211"/>
          </a:xfrm>
          <a:custGeom>
            <a:rect b="b" l="l" r="r" t="t"/>
            <a:pathLst>
              <a:path extrusionOk="0" h="71557" w="143207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2"/>
          <p:cNvSpPr/>
          <p:nvPr/>
        </p:nvSpPr>
        <p:spPr>
          <a:xfrm flipH="1">
            <a:off x="7503177" y="625"/>
            <a:ext cx="1664426" cy="1651155"/>
          </a:xfrm>
          <a:custGeom>
            <a:rect b="b" l="l" r="r" t="t"/>
            <a:pathLst>
              <a:path extrusionOk="0" h="75715" w="75527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9" name="Google Shape;549;p32"/>
          <p:cNvGrpSpPr/>
          <p:nvPr/>
        </p:nvGrpSpPr>
        <p:grpSpPr>
          <a:xfrm flipH="1">
            <a:off x="8009293" y="-5662"/>
            <a:ext cx="642048" cy="2061773"/>
            <a:chOff x="3294275" y="272450"/>
            <a:chExt cx="512000" cy="1343700"/>
          </a:xfrm>
        </p:grpSpPr>
        <p:sp>
          <p:nvSpPr>
            <p:cNvPr id="550" name="Google Shape;550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4" name="Google Shape;554;p32"/>
          <p:cNvSpPr/>
          <p:nvPr/>
        </p:nvSpPr>
        <p:spPr>
          <a:xfrm flipH="1" rot="-5400000">
            <a:off x="4969738" y="3943134"/>
            <a:ext cx="852479" cy="1606660"/>
          </a:xfrm>
          <a:custGeom>
            <a:rect b="b" l="l" r="r" t="t"/>
            <a:pathLst>
              <a:path extrusionOk="0" h="108138" w="57377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5" name="Google Shape;555;p32"/>
          <p:cNvGrpSpPr/>
          <p:nvPr/>
        </p:nvGrpSpPr>
        <p:grpSpPr>
          <a:xfrm flipH="1">
            <a:off x="4555466" y="-16500"/>
            <a:ext cx="1684958" cy="845109"/>
            <a:chOff x="2502550" y="-16500"/>
            <a:chExt cx="1684958" cy="845109"/>
          </a:xfrm>
        </p:grpSpPr>
        <p:sp>
          <p:nvSpPr>
            <p:cNvPr id="556" name="Google Shape;556;p32"/>
            <p:cNvSpPr/>
            <p:nvPr/>
          </p:nvSpPr>
          <p:spPr>
            <a:xfrm>
              <a:off x="2502550" y="-16500"/>
              <a:ext cx="1684958" cy="841951"/>
            </a:xfrm>
            <a:custGeom>
              <a:rect b="b" l="l" r="r" t="t"/>
              <a:pathLst>
                <a:path extrusionOk="0" h="75715" w="151525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3345018" y="-13342"/>
              <a:ext cx="839860" cy="841951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32"/>
          <p:cNvGrpSpPr/>
          <p:nvPr/>
        </p:nvGrpSpPr>
        <p:grpSpPr>
          <a:xfrm flipH="1" rot="-5400000">
            <a:off x="2183534" y="-738089"/>
            <a:ext cx="616602" cy="2510972"/>
            <a:chOff x="3294275" y="272450"/>
            <a:chExt cx="512000" cy="1343700"/>
          </a:xfrm>
        </p:grpSpPr>
        <p:sp>
          <p:nvSpPr>
            <p:cNvPr id="559" name="Google Shape;559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3" name="Google Shape;563;p32"/>
          <p:cNvSpPr/>
          <p:nvPr/>
        </p:nvSpPr>
        <p:spPr>
          <a:xfrm flipH="1" rot="10800000">
            <a:off x="8323278" y="4318063"/>
            <a:ext cx="825957" cy="824862"/>
          </a:xfrm>
          <a:custGeom>
            <a:rect b="b" l="l" r="r" t="t"/>
            <a:pathLst>
              <a:path extrusionOk="0" h="71556" w="71651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2"/>
          <p:cNvSpPr/>
          <p:nvPr/>
        </p:nvSpPr>
        <p:spPr>
          <a:xfrm flipH="1">
            <a:off x="5600522" y="-391828"/>
            <a:ext cx="1234073" cy="1242158"/>
          </a:xfrm>
          <a:custGeom>
            <a:rect b="b" l="l" r="r" t="t"/>
            <a:pathLst>
              <a:path extrusionOk="0" h="74203" w="73731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2"/>
          <p:cNvSpPr/>
          <p:nvPr/>
        </p:nvSpPr>
        <p:spPr>
          <a:xfrm flipH="1">
            <a:off x="3137980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2"/>
          <p:cNvSpPr/>
          <p:nvPr/>
        </p:nvSpPr>
        <p:spPr>
          <a:xfrm flipH="1">
            <a:off x="2708315" y="4125485"/>
            <a:ext cx="825050" cy="830332"/>
          </a:xfrm>
          <a:custGeom>
            <a:rect b="b" l="l" r="r" t="t"/>
            <a:pathLst>
              <a:path extrusionOk="0" h="74203" w="73731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2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1_1">
    <p:bg>
      <p:bgPr>
        <a:solidFill>
          <a:schemeClr val="accent5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33"/>
          <p:cNvGrpSpPr/>
          <p:nvPr/>
        </p:nvGrpSpPr>
        <p:grpSpPr>
          <a:xfrm flipH="1">
            <a:off x="165850" y="-16500"/>
            <a:ext cx="8978153" cy="5920360"/>
            <a:chOff x="1225" y="-16500"/>
            <a:chExt cx="8978153" cy="5920360"/>
          </a:xfrm>
        </p:grpSpPr>
        <p:sp>
          <p:nvSpPr>
            <p:cNvPr id="570" name="Google Shape;570;p33"/>
            <p:cNvSpPr/>
            <p:nvPr/>
          </p:nvSpPr>
          <p:spPr>
            <a:xfrm flipH="1">
              <a:off x="2517600" y="4330225"/>
              <a:ext cx="2054400" cy="81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7905598" y="3894098"/>
              <a:ext cx="838800" cy="83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 flipH="1">
              <a:off x="5230" y="-6900"/>
              <a:ext cx="813770" cy="1651240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 flipH="1">
              <a:off x="818485" y="-6900"/>
              <a:ext cx="825440" cy="834329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1225" y="3498325"/>
              <a:ext cx="1643331" cy="1645768"/>
            </a:xfrm>
            <a:custGeom>
              <a:rect b="b" l="l" r="r" t="t"/>
              <a:pathLst>
                <a:path extrusionOk="0" h="143017" w="143491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7093100" y="3498316"/>
              <a:ext cx="1244217" cy="1241155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6" name="Google Shape;576;p33"/>
            <p:cNvGrpSpPr/>
            <p:nvPr/>
          </p:nvGrpSpPr>
          <p:grpSpPr>
            <a:xfrm flipH="1">
              <a:off x="8337330" y="-5658"/>
              <a:ext cx="642048" cy="2577485"/>
              <a:chOff x="3294275" y="272450"/>
              <a:chExt cx="512000" cy="1343700"/>
            </a:xfrm>
          </p:grpSpPr>
          <p:sp>
            <p:nvSpPr>
              <p:cNvPr id="577" name="Google Shape;577;p3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1" name="Google Shape;581;p33"/>
            <p:cNvSpPr/>
            <p:nvPr/>
          </p:nvSpPr>
          <p:spPr>
            <a:xfrm flipH="1">
              <a:off x="4981893" y="-16500"/>
              <a:ext cx="2412657" cy="1247215"/>
            </a:xfrm>
            <a:custGeom>
              <a:rect b="b" l="l" r="r" t="t"/>
              <a:pathLst>
                <a:path extrusionOk="0" h="75715" w="151525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 flipH="1">
              <a:off x="4983259" y="-11821"/>
              <a:ext cx="1202579" cy="1247215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3" name="Google Shape;583;p33"/>
            <p:cNvGrpSpPr/>
            <p:nvPr/>
          </p:nvGrpSpPr>
          <p:grpSpPr>
            <a:xfrm flipH="1" rot="-5400000">
              <a:off x="4440268" y="3915879"/>
              <a:ext cx="262420" cy="1640255"/>
              <a:chOff x="3597008" y="272450"/>
              <a:chExt cx="209267" cy="1343700"/>
            </a:xfrm>
          </p:grpSpPr>
          <p:sp>
            <p:nvSpPr>
              <p:cNvPr id="584" name="Google Shape;584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6" name="Google Shape;586;p33"/>
            <p:cNvSpPr/>
            <p:nvPr/>
          </p:nvSpPr>
          <p:spPr>
            <a:xfrm flipH="1" rot="10800000">
              <a:off x="2498275" y="390150"/>
              <a:ext cx="832200" cy="832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 flipH="1" rot="10800000">
              <a:off x="2917229" y="420187"/>
              <a:ext cx="1236285" cy="1244013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 flipH="1">
              <a:off x="5383428" y="4323153"/>
              <a:ext cx="838708" cy="1580707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9" name="Google Shape;589;p33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5"/>
          <p:cNvGrpSpPr/>
          <p:nvPr/>
        </p:nvGrpSpPr>
        <p:grpSpPr>
          <a:xfrm>
            <a:off x="-23134" y="-8018"/>
            <a:ext cx="9182829" cy="5770231"/>
            <a:chOff x="-23134" y="-8018"/>
            <a:chExt cx="9182829" cy="5770231"/>
          </a:xfrm>
        </p:grpSpPr>
        <p:sp>
          <p:nvSpPr>
            <p:cNvPr id="71" name="Google Shape;71;p5"/>
            <p:cNvSpPr/>
            <p:nvPr/>
          </p:nvSpPr>
          <p:spPr>
            <a:xfrm>
              <a:off x="-14600" y="4318975"/>
              <a:ext cx="7097100" cy="413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341550" y="4732675"/>
              <a:ext cx="5802600" cy="41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 rot="5400000">
              <a:off x="8330622" y="-4777"/>
              <a:ext cx="817769" cy="811286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" name="Google Shape;74;p5"/>
            <p:cNvGrpSpPr/>
            <p:nvPr/>
          </p:nvGrpSpPr>
          <p:grpSpPr>
            <a:xfrm rot="5400000">
              <a:off x="7990353" y="3487463"/>
              <a:ext cx="261458" cy="2077226"/>
              <a:chOff x="3294275" y="272450"/>
              <a:chExt cx="209267" cy="1343700"/>
            </a:xfrm>
          </p:grpSpPr>
          <p:sp>
            <p:nvSpPr>
              <p:cNvPr id="75" name="Google Shape;75;p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7" name="Google Shape;77;p5"/>
            <p:cNvSpPr/>
            <p:nvPr/>
          </p:nvSpPr>
          <p:spPr>
            <a:xfrm rot="5400000">
              <a:off x="-19180" y="4522896"/>
              <a:ext cx="1235363" cy="1243271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" name="Google Shape;78;p5"/>
            <p:cNvGrpSpPr/>
            <p:nvPr/>
          </p:nvGrpSpPr>
          <p:grpSpPr>
            <a:xfrm rot="10800000">
              <a:off x="277745" y="-3489"/>
              <a:ext cx="261458" cy="825972"/>
              <a:chOff x="3294275" y="272450"/>
              <a:chExt cx="209267" cy="1343700"/>
            </a:xfrm>
          </p:grpSpPr>
          <p:sp>
            <p:nvSpPr>
              <p:cNvPr id="79" name="Google Shape;79;p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1" name="Google Shape;81;p5"/>
          <p:cNvSpPr txBox="1"/>
          <p:nvPr>
            <p:ph type="title"/>
          </p:nvPr>
        </p:nvSpPr>
        <p:spPr>
          <a:xfrm>
            <a:off x="819000" y="2142275"/>
            <a:ext cx="2522100" cy="10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2" name="Google Shape;82;p5"/>
          <p:cNvSpPr txBox="1"/>
          <p:nvPr>
            <p:ph idx="1" type="subTitle"/>
          </p:nvPr>
        </p:nvSpPr>
        <p:spPr>
          <a:xfrm>
            <a:off x="819000" y="3104400"/>
            <a:ext cx="2112300" cy="7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2" type="title"/>
          </p:nvPr>
        </p:nvSpPr>
        <p:spPr>
          <a:xfrm>
            <a:off x="5802750" y="2142275"/>
            <a:ext cx="2522100" cy="10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0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3" type="subTitle"/>
          </p:nvPr>
        </p:nvSpPr>
        <p:spPr>
          <a:xfrm>
            <a:off x="6212550" y="3104400"/>
            <a:ext cx="2112300" cy="7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"/>
          <p:cNvSpPr txBox="1"/>
          <p:nvPr>
            <p:ph idx="4"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6" name="Google Shape;86;p5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grpSp>
        <p:nvGrpSpPr>
          <p:cNvPr id="89" name="Google Shape;89;p6"/>
          <p:cNvGrpSpPr/>
          <p:nvPr/>
        </p:nvGrpSpPr>
        <p:grpSpPr>
          <a:xfrm>
            <a:off x="-2287" y="-415153"/>
            <a:ext cx="9565737" cy="5566594"/>
            <a:chOff x="-2287" y="-415153"/>
            <a:chExt cx="9565737" cy="5566594"/>
          </a:xfrm>
        </p:grpSpPr>
        <p:sp>
          <p:nvSpPr>
            <p:cNvPr id="90" name="Google Shape;90;p6"/>
            <p:cNvSpPr/>
            <p:nvPr/>
          </p:nvSpPr>
          <p:spPr>
            <a:xfrm flipH="1" rot="10800000">
              <a:off x="8322650" y="411150"/>
              <a:ext cx="1240800" cy="12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7705503" y="-415153"/>
              <a:ext cx="1239007" cy="1235957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 flipH="1">
              <a:off x="-2287" y="-1"/>
              <a:ext cx="1642584" cy="820759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 flipH="1" rot="10800000">
              <a:off x="8735400" y="3908100"/>
              <a:ext cx="828000" cy="8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 flipH="1" rot="-5400000">
              <a:off x="1121977" y="4218643"/>
              <a:ext cx="634446" cy="1231151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6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type="title"/>
          </p:nvPr>
        </p:nvSpPr>
        <p:spPr>
          <a:xfrm>
            <a:off x="819000" y="688950"/>
            <a:ext cx="3343200" cy="111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8" name="Google Shape;98;p7"/>
          <p:cNvSpPr txBox="1"/>
          <p:nvPr>
            <p:ph idx="1" type="subTitle"/>
          </p:nvPr>
        </p:nvSpPr>
        <p:spPr>
          <a:xfrm>
            <a:off x="819000" y="2056175"/>
            <a:ext cx="3343200" cy="226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9" name="Google Shape;99;p7"/>
          <p:cNvGrpSpPr/>
          <p:nvPr/>
        </p:nvGrpSpPr>
        <p:grpSpPr>
          <a:xfrm>
            <a:off x="5396591" y="-300"/>
            <a:ext cx="3751236" cy="5147605"/>
            <a:chOff x="5396591" y="-300"/>
            <a:chExt cx="3751236" cy="5147605"/>
          </a:xfrm>
        </p:grpSpPr>
        <p:sp>
          <p:nvSpPr>
            <p:cNvPr id="100" name="Google Shape;100;p7"/>
            <p:cNvSpPr/>
            <p:nvPr/>
          </p:nvSpPr>
          <p:spPr>
            <a:xfrm rot="5400000">
              <a:off x="6862800" y="-1462026"/>
              <a:ext cx="821425" cy="3744876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5401075" y="506"/>
              <a:ext cx="824944" cy="818290"/>
            </a:xfrm>
            <a:custGeom>
              <a:rect b="b" l="l" r="r" t="t"/>
              <a:pathLst>
                <a:path extrusionOk="0" h="75715" w="75527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" name="Google Shape;102;p7"/>
            <p:cNvGrpSpPr/>
            <p:nvPr/>
          </p:nvGrpSpPr>
          <p:grpSpPr>
            <a:xfrm>
              <a:off x="7802237" y="13"/>
              <a:ext cx="642048" cy="2466630"/>
              <a:chOff x="3294275" y="272450"/>
              <a:chExt cx="512000" cy="1343700"/>
            </a:xfrm>
          </p:grpSpPr>
          <p:sp>
            <p:nvSpPr>
              <p:cNvPr id="103" name="Google Shape;103;p7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" name="Google Shape;107;p7"/>
            <p:cNvSpPr/>
            <p:nvPr/>
          </p:nvSpPr>
          <p:spPr>
            <a:xfrm rot="5400000">
              <a:off x="5741538" y="1437275"/>
              <a:ext cx="1238100" cy="123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5400000">
              <a:off x="5400545" y="1227246"/>
              <a:ext cx="1235363" cy="1243271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5396600" y="4321375"/>
              <a:ext cx="37494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 rot="5400000">
              <a:off x="8322418" y="4321895"/>
              <a:ext cx="825957" cy="824862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 rot="5400000">
              <a:off x="7714377" y="2165080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" name="Google Shape;112;p7"/>
            <p:cNvGrpSpPr/>
            <p:nvPr/>
          </p:nvGrpSpPr>
          <p:grpSpPr>
            <a:xfrm rot="5400000">
              <a:off x="7160880" y="1836143"/>
              <a:ext cx="639642" cy="3326598"/>
              <a:chOff x="3294275" y="272450"/>
              <a:chExt cx="512000" cy="1343700"/>
            </a:xfrm>
          </p:grpSpPr>
          <p:sp>
            <p:nvSpPr>
              <p:cNvPr id="113" name="Google Shape;113;p7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7" name="Google Shape;117;p7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8"/>
          <p:cNvGrpSpPr/>
          <p:nvPr/>
        </p:nvGrpSpPr>
        <p:grpSpPr>
          <a:xfrm>
            <a:off x="-218" y="-827610"/>
            <a:ext cx="9144224" cy="6800277"/>
            <a:chOff x="-218" y="-827610"/>
            <a:chExt cx="9144224" cy="6800277"/>
          </a:xfrm>
        </p:grpSpPr>
        <p:sp>
          <p:nvSpPr>
            <p:cNvPr id="120" name="Google Shape;120;p8"/>
            <p:cNvSpPr/>
            <p:nvPr/>
          </p:nvSpPr>
          <p:spPr>
            <a:xfrm>
              <a:off x="8324463" y="3500700"/>
              <a:ext cx="819543" cy="1647141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7504200" y="4322724"/>
              <a:ext cx="819919" cy="825107"/>
            </a:xfrm>
            <a:custGeom>
              <a:rect b="b" l="l" r="r" t="t"/>
              <a:pathLst>
                <a:path extrusionOk="0" h="102466" w="50194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 flipH="1" rot="5400000">
              <a:off x="305877" y="301994"/>
              <a:ext cx="1234086" cy="616642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rgbClr val="9DD7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 flipH="1" rot="5400000">
              <a:off x="-617596" y="610738"/>
              <a:ext cx="2466432" cy="1231177"/>
            </a:xfrm>
            <a:custGeom>
              <a:rect b="b" l="l" r="r" t="t"/>
              <a:pathLst>
                <a:path extrusionOk="0" h="142828" w="286129">
                  <a:moveTo>
                    <a:pt x="143206" y="1"/>
                  </a:moveTo>
                  <a:lnTo>
                    <a:pt x="0" y="142828"/>
                  </a:lnTo>
                  <a:lnTo>
                    <a:pt x="286129" y="142828"/>
                  </a:lnTo>
                  <a:lnTo>
                    <a:pt x="143206" y="1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 flipH="1" rot="5400000">
              <a:off x="-1981" y="-4777"/>
              <a:ext cx="1234023" cy="1229946"/>
            </a:xfrm>
            <a:custGeom>
              <a:rect b="b" l="l" r="r" t="t"/>
              <a:pathLst>
                <a:path extrusionOk="0" h="143017" w="143491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 rot="5400000">
              <a:off x="383082" y="3934255"/>
              <a:ext cx="838708" cy="1605309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flipH="1">
              <a:off x="11" y="-6716"/>
              <a:ext cx="1231222" cy="615211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7" name="Google Shape;127;p8"/>
            <p:cNvGrpSpPr/>
            <p:nvPr/>
          </p:nvGrpSpPr>
          <p:grpSpPr>
            <a:xfrm flipH="1">
              <a:off x="687782" y="3064404"/>
              <a:ext cx="262420" cy="1685000"/>
              <a:chOff x="3597008" y="272450"/>
              <a:chExt cx="209267" cy="1343700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0" name="Google Shape;130;p8"/>
            <p:cNvSpPr/>
            <p:nvPr/>
          </p:nvSpPr>
          <p:spPr>
            <a:xfrm>
              <a:off x="6869116" y="819297"/>
              <a:ext cx="825000" cy="825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066978" y="1215228"/>
              <a:ext cx="1251744" cy="1248663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1633825" y="-827610"/>
              <a:ext cx="1230017" cy="1238077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8293107" y="-3"/>
              <a:ext cx="850856" cy="849728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954000" y="4734590"/>
              <a:ext cx="1230017" cy="1238077"/>
            </a:xfrm>
            <a:custGeom>
              <a:rect b="b" l="l" r="r" t="t"/>
              <a:pathLst>
                <a:path extrusionOk="0" h="74203" w="73731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8"/>
          <p:cNvSpPr txBox="1"/>
          <p:nvPr>
            <p:ph type="title"/>
          </p:nvPr>
        </p:nvSpPr>
        <p:spPr>
          <a:xfrm>
            <a:off x="2245650" y="814175"/>
            <a:ext cx="4652700" cy="351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36" name="Google Shape;136;p8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9"/>
          <p:cNvGrpSpPr/>
          <p:nvPr/>
        </p:nvGrpSpPr>
        <p:grpSpPr>
          <a:xfrm>
            <a:off x="6744300" y="-1"/>
            <a:ext cx="2823300" cy="5558404"/>
            <a:chOff x="6744300" y="-1"/>
            <a:chExt cx="2823300" cy="5558404"/>
          </a:xfrm>
        </p:grpSpPr>
        <p:sp>
          <p:nvSpPr>
            <p:cNvPr id="139" name="Google Shape;139;p9"/>
            <p:cNvSpPr/>
            <p:nvPr/>
          </p:nvSpPr>
          <p:spPr>
            <a:xfrm flipH="1">
              <a:off x="7091501" y="-1"/>
              <a:ext cx="1642584" cy="820759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 flipH="1" rot="-5400000">
              <a:off x="7127420" y="3957954"/>
              <a:ext cx="814467" cy="1580707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7907760" y="3907187"/>
              <a:ext cx="1655290" cy="1651215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 flipH="1" rot="10800000">
              <a:off x="8735400" y="411275"/>
              <a:ext cx="832200" cy="832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9"/>
          <p:cNvSpPr txBox="1"/>
          <p:nvPr>
            <p:ph type="title"/>
          </p:nvPr>
        </p:nvSpPr>
        <p:spPr>
          <a:xfrm>
            <a:off x="4162200" y="1028400"/>
            <a:ext cx="41628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4" name="Google Shape;144;p9"/>
          <p:cNvSpPr txBox="1"/>
          <p:nvPr>
            <p:ph idx="1" type="subTitle"/>
          </p:nvPr>
        </p:nvSpPr>
        <p:spPr>
          <a:xfrm>
            <a:off x="4162200" y="1849200"/>
            <a:ext cx="4162800" cy="22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145" name="Google Shape;145;p9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0"/>
          <p:cNvGrpSpPr/>
          <p:nvPr/>
        </p:nvGrpSpPr>
        <p:grpSpPr>
          <a:xfrm>
            <a:off x="-20570" y="-5491"/>
            <a:ext cx="9179479" cy="6788491"/>
            <a:chOff x="-20570" y="-5491"/>
            <a:chExt cx="9179479" cy="6788491"/>
          </a:xfrm>
        </p:grpSpPr>
        <p:sp>
          <p:nvSpPr>
            <p:cNvPr id="148" name="Google Shape;148;p10"/>
            <p:cNvSpPr/>
            <p:nvPr/>
          </p:nvSpPr>
          <p:spPr>
            <a:xfrm flipH="1" rot="5400000">
              <a:off x="6689604" y="4321805"/>
              <a:ext cx="3282304" cy="1640086"/>
            </a:xfrm>
            <a:custGeom>
              <a:rect b="b" l="l" r="r" t="t"/>
              <a:pathLst>
                <a:path extrusionOk="0" h="71557" w="143207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0"/>
            <p:cNvSpPr/>
            <p:nvPr/>
          </p:nvSpPr>
          <p:spPr>
            <a:xfrm flipH="1" rot="10800000">
              <a:off x="4572000" y="5204"/>
              <a:ext cx="1226063" cy="612018"/>
            </a:xfrm>
            <a:custGeom>
              <a:rect b="b" l="l" r="r" t="t"/>
              <a:pathLst>
                <a:path extrusionOk="0" h="142828" w="286129">
                  <a:moveTo>
                    <a:pt x="143206" y="1"/>
                  </a:moveTo>
                  <a:lnTo>
                    <a:pt x="0" y="142828"/>
                  </a:lnTo>
                  <a:lnTo>
                    <a:pt x="286129" y="142828"/>
                  </a:lnTo>
                  <a:lnTo>
                    <a:pt x="1432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0"/>
            <p:cNvSpPr/>
            <p:nvPr/>
          </p:nvSpPr>
          <p:spPr>
            <a:xfrm flipH="1" rot="-10758391">
              <a:off x="8535359" y="-1805"/>
              <a:ext cx="616274" cy="1218803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rgbClr val="5A9E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0"/>
            <p:cNvSpPr/>
            <p:nvPr/>
          </p:nvSpPr>
          <p:spPr>
            <a:xfrm rot="10800000">
              <a:off x="-15018" y="4314147"/>
              <a:ext cx="850856" cy="849728"/>
            </a:xfrm>
            <a:custGeom>
              <a:rect b="b" l="l" r="r" t="t"/>
              <a:pathLst>
                <a:path extrusionOk="0" h="71556" w="71651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7073048" y="3081625"/>
              <a:ext cx="1655290" cy="1651215"/>
            </a:xfrm>
            <a:custGeom>
              <a:rect b="b" l="l" r="r" t="t"/>
              <a:pathLst>
                <a:path extrusionOk="0" h="115510" w="115795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0"/>
            <p:cNvSpPr/>
            <p:nvPr/>
          </p:nvSpPr>
          <p:spPr>
            <a:xfrm flipH="1">
              <a:off x="-20570" y="-3117"/>
              <a:ext cx="838708" cy="1580707"/>
            </a:xfrm>
            <a:custGeom>
              <a:rect b="b" l="l" r="r" t="t"/>
              <a:pathLst>
                <a:path extrusionOk="0" h="108138" w="57377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" name="Google Shape;154;p10"/>
            <p:cNvGrpSpPr/>
            <p:nvPr/>
          </p:nvGrpSpPr>
          <p:grpSpPr>
            <a:xfrm>
              <a:off x="176937" y="3094513"/>
              <a:ext cx="642048" cy="2054786"/>
              <a:chOff x="3294275" y="272450"/>
              <a:chExt cx="512000" cy="1343700"/>
            </a:xfrm>
          </p:grpSpPr>
          <p:sp>
            <p:nvSpPr>
              <p:cNvPr id="155" name="Google Shape;155;p10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0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0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0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9" name="Google Shape;159;p10"/>
          <p:cNvSpPr txBox="1"/>
          <p:nvPr>
            <p:ph type="title"/>
          </p:nvPr>
        </p:nvSpPr>
        <p:spPr>
          <a:xfrm>
            <a:off x="6328009" y="763375"/>
            <a:ext cx="2166000" cy="19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10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Josefin Sans SemiBold"/>
              <a:buNone/>
              <a:defRPr sz="3500">
                <a:solidFill>
                  <a:schemeClr val="accent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3.png"/><Relationship Id="rId8" Type="http://schemas.openxmlformats.org/officeDocument/2006/relationships/image" Target="../media/image30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2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Relationship Id="rId5" Type="http://schemas.openxmlformats.org/officeDocument/2006/relationships/image" Target="../media/image29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0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Relationship Id="rId5" Type="http://schemas.openxmlformats.org/officeDocument/2006/relationships/image" Target="../media/image31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0.png"/><Relationship Id="rId4" Type="http://schemas.openxmlformats.org/officeDocument/2006/relationships/image" Target="../media/image3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2.png"/><Relationship Id="rId4" Type="http://schemas.openxmlformats.org/officeDocument/2006/relationships/image" Target="../media/image3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2.png"/><Relationship Id="rId4" Type="http://schemas.openxmlformats.org/officeDocument/2006/relationships/image" Target="../media/image50.png"/><Relationship Id="rId5" Type="http://schemas.openxmlformats.org/officeDocument/2006/relationships/image" Target="../media/image32.png"/><Relationship Id="rId6" Type="http://schemas.openxmlformats.org/officeDocument/2006/relationships/image" Target="../media/image35.png"/><Relationship Id="rId7" Type="http://schemas.openxmlformats.org/officeDocument/2006/relationships/image" Target="../media/image3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4.png"/><Relationship Id="rId4" Type="http://schemas.openxmlformats.org/officeDocument/2006/relationships/image" Target="../media/image57.png"/><Relationship Id="rId5" Type="http://schemas.openxmlformats.org/officeDocument/2006/relationships/image" Target="../media/image5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8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7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0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4"/>
          <p:cNvSpPr txBox="1"/>
          <p:nvPr>
            <p:ph type="ctrTitle"/>
          </p:nvPr>
        </p:nvSpPr>
        <p:spPr>
          <a:xfrm>
            <a:off x="1629601" y="1202350"/>
            <a:ext cx="5884800" cy="15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HieRec: Hierarchical User Interest Modeling for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Personalized News Recommendation</a:t>
            </a:r>
            <a:endParaRPr sz="3000"/>
          </a:p>
        </p:txBody>
      </p:sp>
      <p:sp>
        <p:nvSpPr>
          <p:cNvPr id="595" name="Google Shape;595;p34"/>
          <p:cNvSpPr txBox="1"/>
          <p:nvPr>
            <p:ph idx="1" type="subTitle"/>
          </p:nvPr>
        </p:nvSpPr>
        <p:spPr>
          <a:xfrm>
            <a:off x="2537038" y="2993742"/>
            <a:ext cx="40578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ADVISOR: JIA-LING KOH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PRESENTER: Xiao-Yuan Hung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SOURCE: ACL’21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DATE: 2022/3/15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3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</a:t>
            </a:r>
            <a:r>
              <a:rPr lang="zh-TW"/>
              <a:t>put</a:t>
            </a:r>
            <a:endParaRPr/>
          </a:p>
        </p:txBody>
      </p:sp>
      <p:sp>
        <p:nvSpPr>
          <p:cNvPr id="686" name="Google Shape;686;p43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87" name="Google Shape;687;p43"/>
          <p:cNvPicPr preferRelativeResize="0"/>
          <p:nvPr/>
        </p:nvPicPr>
        <p:blipFill rotWithShape="1">
          <a:blip r:embed="rId3">
            <a:alphaModFix/>
          </a:blip>
          <a:srcRect b="11008" l="0" r="0" t="0"/>
          <a:stretch/>
        </p:blipFill>
        <p:spPr>
          <a:xfrm>
            <a:off x="1300175" y="1359000"/>
            <a:ext cx="6543675" cy="30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43"/>
          <p:cNvSpPr/>
          <p:nvPr/>
        </p:nvSpPr>
        <p:spPr>
          <a:xfrm>
            <a:off x="6118950" y="1273100"/>
            <a:ext cx="1461600" cy="722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9" name="Google Shape;68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725" y="4376600"/>
            <a:ext cx="995375" cy="677181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3"/>
          <p:cNvSpPr txBox="1"/>
          <p:nvPr>
            <p:ph idx="1" type="body"/>
          </p:nvPr>
        </p:nvSpPr>
        <p:spPr>
          <a:xfrm>
            <a:off x="819000" y="1285350"/>
            <a:ext cx="6600000" cy="19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interest score</a:t>
            </a:r>
            <a:endParaRPr/>
          </a:p>
        </p:txBody>
      </p:sp>
      <p:pic>
        <p:nvPicPr>
          <p:cNvPr id="691" name="Google Shape;69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475" y="4376600"/>
            <a:ext cx="995375" cy="69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Subtopic-level</a:t>
            </a:r>
            <a:endParaRPr/>
          </a:p>
        </p:txBody>
      </p:sp>
      <p:sp>
        <p:nvSpPr>
          <p:cNvPr id="697" name="Google Shape;697;p44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698" name="Google Shape;698;p44"/>
          <p:cNvGrpSpPr/>
          <p:nvPr/>
        </p:nvGrpSpPr>
        <p:grpSpPr>
          <a:xfrm>
            <a:off x="1300175" y="1730300"/>
            <a:ext cx="7294850" cy="3160500"/>
            <a:chOff x="1300175" y="1425500"/>
            <a:chExt cx="7294850" cy="3160500"/>
          </a:xfrm>
        </p:grpSpPr>
        <p:pic>
          <p:nvPicPr>
            <p:cNvPr id="699" name="Google Shape;699;p44"/>
            <p:cNvPicPr preferRelativeResize="0"/>
            <p:nvPr/>
          </p:nvPicPr>
          <p:blipFill rotWithShape="1">
            <a:blip r:embed="rId3">
              <a:alphaModFix/>
            </a:blip>
            <a:srcRect b="9329" l="0" r="42935" t="0"/>
            <a:stretch/>
          </p:blipFill>
          <p:spPr>
            <a:xfrm>
              <a:off x="1300175" y="1511400"/>
              <a:ext cx="3734099" cy="3074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0" name="Google Shape;700;p44"/>
            <p:cNvGrpSpPr/>
            <p:nvPr/>
          </p:nvGrpSpPr>
          <p:grpSpPr>
            <a:xfrm>
              <a:off x="3688200" y="1425500"/>
              <a:ext cx="4906825" cy="3074600"/>
              <a:chOff x="3688200" y="1273100"/>
              <a:chExt cx="4906825" cy="3074600"/>
            </a:xfrm>
          </p:grpSpPr>
          <p:sp>
            <p:nvSpPr>
              <p:cNvPr id="701" name="Google Shape;701;p44"/>
              <p:cNvSpPr/>
              <p:nvPr/>
            </p:nvSpPr>
            <p:spPr>
              <a:xfrm>
                <a:off x="4860925" y="1419200"/>
                <a:ext cx="3734100" cy="26685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44"/>
              <p:cNvSpPr/>
              <p:nvPr/>
            </p:nvSpPr>
            <p:spPr>
              <a:xfrm>
                <a:off x="3688200" y="1273100"/>
                <a:ext cx="1336200" cy="11466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44"/>
              <p:cNvSpPr/>
              <p:nvPr/>
            </p:nvSpPr>
            <p:spPr>
              <a:xfrm>
                <a:off x="4274550" y="2370975"/>
                <a:ext cx="586500" cy="4389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44"/>
              <p:cNvSpPr/>
              <p:nvPr/>
            </p:nvSpPr>
            <p:spPr>
              <a:xfrm>
                <a:off x="6296825" y="4087600"/>
                <a:ext cx="1428000" cy="2601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5" name="Google Shape;705;p44"/>
          <p:cNvSpPr/>
          <p:nvPr/>
        </p:nvSpPr>
        <p:spPr>
          <a:xfrm>
            <a:off x="1343000" y="3499825"/>
            <a:ext cx="34671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4"/>
          <p:cNvSpPr txBox="1"/>
          <p:nvPr>
            <p:ph idx="1" type="body"/>
          </p:nvPr>
        </p:nvSpPr>
        <p:spPr>
          <a:xfrm>
            <a:off x="5181925" y="3626300"/>
            <a:ext cx="3413100" cy="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>
                <a:solidFill>
                  <a:schemeClr val="accent2"/>
                </a:solidFill>
              </a:rPr>
              <a:t>fine-grained user interests in different news subtopics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707" name="Google Shape;70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450" y="346063"/>
            <a:ext cx="466725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44"/>
          <p:cNvSpPr txBox="1"/>
          <p:nvPr>
            <p:ph idx="1" type="body"/>
          </p:nvPr>
        </p:nvSpPr>
        <p:spPr>
          <a:xfrm>
            <a:off x="5181925" y="2829500"/>
            <a:ext cx="3413100" cy="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</a:pPr>
            <a:r>
              <a:rPr lang="zh-TW">
                <a:solidFill>
                  <a:schemeClr val="accent6"/>
                </a:solidFill>
              </a:rPr>
              <a:t>coarse-grained user interests in major news topics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09" name="Google Shape;709;p44"/>
          <p:cNvSpPr txBox="1"/>
          <p:nvPr>
            <p:ph idx="1" type="body"/>
          </p:nvPr>
        </p:nvSpPr>
        <p:spPr>
          <a:xfrm>
            <a:off x="5181925" y="2057400"/>
            <a:ext cx="3413100" cy="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600"/>
              <a:buChar char="●"/>
            </a:pPr>
            <a:r>
              <a:rPr lang="zh-TW">
                <a:solidFill>
                  <a:srgbClr val="674EA7"/>
                </a:solidFill>
              </a:rPr>
              <a:t>interest representation to model overall user interests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710" name="Google Shape;710;p44"/>
          <p:cNvSpPr/>
          <p:nvPr/>
        </p:nvSpPr>
        <p:spPr>
          <a:xfrm>
            <a:off x="1300175" y="2766000"/>
            <a:ext cx="34671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4"/>
          <p:cNvSpPr/>
          <p:nvPr/>
        </p:nvSpPr>
        <p:spPr>
          <a:xfrm>
            <a:off x="1300175" y="2090900"/>
            <a:ext cx="34671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5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Subtopic-level</a:t>
            </a:r>
            <a:endParaRPr/>
          </a:p>
        </p:txBody>
      </p:sp>
      <p:sp>
        <p:nvSpPr>
          <p:cNvPr id="717" name="Google Shape;717;p45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718" name="Google Shape;718;p45"/>
          <p:cNvGrpSpPr/>
          <p:nvPr/>
        </p:nvGrpSpPr>
        <p:grpSpPr>
          <a:xfrm>
            <a:off x="1300175" y="1730300"/>
            <a:ext cx="7294850" cy="3160500"/>
            <a:chOff x="1300175" y="1425500"/>
            <a:chExt cx="7294850" cy="3160500"/>
          </a:xfrm>
        </p:grpSpPr>
        <p:pic>
          <p:nvPicPr>
            <p:cNvPr id="719" name="Google Shape;719;p45"/>
            <p:cNvPicPr preferRelativeResize="0"/>
            <p:nvPr/>
          </p:nvPicPr>
          <p:blipFill rotWithShape="1">
            <a:blip r:embed="rId3">
              <a:alphaModFix/>
            </a:blip>
            <a:srcRect b="9329" l="0" r="0" t="0"/>
            <a:stretch/>
          </p:blipFill>
          <p:spPr>
            <a:xfrm>
              <a:off x="1300175" y="1511400"/>
              <a:ext cx="6543675" cy="3074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0" name="Google Shape;720;p45"/>
            <p:cNvGrpSpPr/>
            <p:nvPr/>
          </p:nvGrpSpPr>
          <p:grpSpPr>
            <a:xfrm>
              <a:off x="3688200" y="1425500"/>
              <a:ext cx="4906825" cy="3074600"/>
              <a:chOff x="3688200" y="1273100"/>
              <a:chExt cx="4906825" cy="3074600"/>
            </a:xfrm>
          </p:grpSpPr>
          <p:sp>
            <p:nvSpPr>
              <p:cNvPr id="721" name="Google Shape;721;p45"/>
              <p:cNvSpPr/>
              <p:nvPr/>
            </p:nvSpPr>
            <p:spPr>
              <a:xfrm>
                <a:off x="4860925" y="1419200"/>
                <a:ext cx="3734100" cy="26685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45"/>
              <p:cNvSpPr/>
              <p:nvPr/>
            </p:nvSpPr>
            <p:spPr>
              <a:xfrm>
                <a:off x="3688200" y="1273100"/>
                <a:ext cx="1336200" cy="11466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45"/>
              <p:cNvSpPr/>
              <p:nvPr/>
            </p:nvSpPr>
            <p:spPr>
              <a:xfrm>
                <a:off x="4274550" y="2370975"/>
                <a:ext cx="586500" cy="4389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45"/>
              <p:cNvSpPr/>
              <p:nvPr/>
            </p:nvSpPr>
            <p:spPr>
              <a:xfrm>
                <a:off x="6296825" y="4087600"/>
                <a:ext cx="1428000" cy="2601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5" name="Google Shape;725;p45"/>
          <p:cNvSpPr/>
          <p:nvPr/>
        </p:nvSpPr>
        <p:spPr>
          <a:xfrm>
            <a:off x="1343000" y="3499825"/>
            <a:ext cx="34671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6" name="Google Shape;726;p45"/>
          <p:cNvGrpSpPr/>
          <p:nvPr/>
        </p:nvGrpSpPr>
        <p:grpSpPr>
          <a:xfrm>
            <a:off x="4269450" y="346063"/>
            <a:ext cx="4667250" cy="1647825"/>
            <a:chOff x="2238375" y="2774988"/>
            <a:chExt cx="4667250" cy="1647825"/>
          </a:xfrm>
        </p:grpSpPr>
        <p:pic>
          <p:nvPicPr>
            <p:cNvPr id="727" name="Google Shape;727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38375" y="2774988"/>
              <a:ext cx="4667250" cy="1647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8" name="Google Shape;728;p45"/>
            <p:cNvSpPr/>
            <p:nvPr/>
          </p:nvSpPr>
          <p:spPr>
            <a:xfrm>
              <a:off x="3250075" y="2811375"/>
              <a:ext cx="548700" cy="1572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9" name="Google Shape;729;p45"/>
          <p:cNvSpPr txBox="1"/>
          <p:nvPr>
            <p:ph idx="1" type="body"/>
          </p:nvPr>
        </p:nvSpPr>
        <p:spPr>
          <a:xfrm>
            <a:off x="819000" y="1285350"/>
            <a:ext cx="3413100" cy="21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fine-grained user interests in different news subtopics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46"/>
          <p:cNvGrpSpPr/>
          <p:nvPr/>
        </p:nvGrpSpPr>
        <p:grpSpPr>
          <a:xfrm>
            <a:off x="1300175" y="1730300"/>
            <a:ext cx="7294850" cy="3160500"/>
            <a:chOff x="1300175" y="1425500"/>
            <a:chExt cx="7294850" cy="3160500"/>
          </a:xfrm>
        </p:grpSpPr>
        <p:pic>
          <p:nvPicPr>
            <p:cNvPr id="735" name="Google Shape;735;p46"/>
            <p:cNvPicPr preferRelativeResize="0"/>
            <p:nvPr/>
          </p:nvPicPr>
          <p:blipFill rotWithShape="1">
            <a:blip r:embed="rId3">
              <a:alphaModFix/>
            </a:blip>
            <a:srcRect b="9329" l="0" r="0" t="0"/>
            <a:stretch/>
          </p:blipFill>
          <p:spPr>
            <a:xfrm>
              <a:off x="1300175" y="1511400"/>
              <a:ext cx="6543675" cy="3074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6" name="Google Shape;736;p46"/>
            <p:cNvGrpSpPr/>
            <p:nvPr/>
          </p:nvGrpSpPr>
          <p:grpSpPr>
            <a:xfrm>
              <a:off x="3688200" y="1425500"/>
              <a:ext cx="4906825" cy="3074600"/>
              <a:chOff x="3688200" y="1273100"/>
              <a:chExt cx="4906825" cy="3074600"/>
            </a:xfrm>
          </p:grpSpPr>
          <p:sp>
            <p:nvSpPr>
              <p:cNvPr id="737" name="Google Shape;737;p46"/>
              <p:cNvSpPr/>
              <p:nvPr/>
            </p:nvSpPr>
            <p:spPr>
              <a:xfrm>
                <a:off x="4860925" y="1419200"/>
                <a:ext cx="3734100" cy="26685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46"/>
              <p:cNvSpPr/>
              <p:nvPr/>
            </p:nvSpPr>
            <p:spPr>
              <a:xfrm>
                <a:off x="3688200" y="1273100"/>
                <a:ext cx="1623300" cy="11466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46"/>
              <p:cNvSpPr/>
              <p:nvPr/>
            </p:nvSpPr>
            <p:spPr>
              <a:xfrm>
                <a:off x="4274550" y="2370975"/>
                <a:ext cx="586500" cy="4389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46"/>
              <p:cNvSpPr/>
              <p:nvPr/>
            </p:nvSpPr>
            <p:spPr>
              <a:xfrm>
                <a:off x="6296825" y="4087600"/>
                <a:ext cx="1428000" cy="260100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1" name="Google Shape;741;p46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Topic-level</a:t>
            </a:r>
            <a:endParaRPr/>
          </a:p>
        </p:txBody>
      </p:sp>
      <p:sp>
        <p:nvSpPr>
          <p:cNvPr id="742" name="Google Shape;742;p46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743" name="Google Shape;743;p46"/>
          <p:cNvGrpSpPr/>
          <p:nvPr/>
        </p:nvGrpSpPr>
        <p:grpSpPr>
          <a:xfrm>
            <a:off x="4269450" y="346063"/>
            <a:ext cx="4667250" cy="1647825"/>
            <a:chOff x="2238375" y="2774988"/>
            <a:chExt cx="4667250" cy="1647825"/>
          </a:xfrm>
        </p:grpSpPr>
        <p:pic>
          <p:nvPicPr>
            <p:cNvPr id="744" name="Google Shape;744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38375" y="2774988"/>
              <a:ext cx="4667250" cy="1647825"/>
            </a:xfrm>
            <a:prstGeom prst="rect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745" name="Google Shape;745;p46"/>
            <p:cNvSpPr/>
            <p:nvPr/>
          </p:nvSpPr>
          <p:spPr>
            <a:xfrm>
              <a:off x="2830141" y="2811375"/>
              <a:ext cx="461100" cy="1572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6" name="Google Shape;746;p46"/>
          <p:cNvSpPr/>
          <p:nvPr/>
        </p:nvSpPr>
        <p:spPr>
          <a:xfrm>
            <a:off x="1343000" y="2814025"/>
            <a:ext cx="34671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6"/>
          <p:cNvSpPr txBox="1"/>
          <p:nvPr>
            <p:ph idx="1" type="body"/>
          </p:nvPr>
        </p:nvSpPr>
        <p:spPr>
          <a:xfrm>
            <a:off x="819000" y="1285350"/>
            <a:ext cx="3413100" cy="21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coarse</a:t>
            </a:r>
            <a:r>
              <a:rPr lang="zh-TW"/>
              <a:t>-grained user interests in major news topics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47"/>
          <p:cNvPicPr preferRelativeResize="0"/>
          <p:nvPr/>
        </p:nvPicPr>
        <p:blipFill rotWithShape="1">
          <a:blip r:embed="rId3">
            <a:alphaModFix/>
          </a:blip>
          <a:srcRect b="9329" l="0" r="0" t="0"/>
          <a:stretch/>
        </p:blipFill>
        <p:spPr>
          <a:xfrm>
            <a:off x="1300175" y="1816200"/>
            <a:ext cx="6543675" cy="30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47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User-level</a:t>
            </a:r>
            <a:endParaRPr/>
          </a:p>
        </p:txBody>
      </p:sp>
      <p:sp>
        <p:nvSpPr>
          <p:cNvPr id="754" name="Google Shape;754;p47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55" name="Google Shape;755;p47"/>
          <p:cNvSpPr/>
          <p:nvPr/>
        </p:nvSpPr>
        <p:spPr>
          <a:xfrm>
            <a:off x="2710900" y="2173825"/>
            <a:ext cx="858300" cy="47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6" name="Google Shape;75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450" y="346063"/>
            <a:ext cx="466725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47"/>
          <p:cNvSpPr txBox="1"/>
          <p:nvPr>
            <p:ph idx="1" type="body"/>
          </p:nvPr>
        </p:nvSpPr>
        <p:spPr>
          <a:xfrm>
            <a:off x="819000" y="1285350"/>
            <a:ext cx="3413100" cy="21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interest representation to model overall user interests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48"/>
          <p:cNvPicPr preferRelativeResize="0"/>
          <p:nvPr/>
        </p:nvPicPr>
        <p:blipFill rotWithShape="1">
          <a:blip r:embed="rId3">
            <a:alphaModFix/>
          </a:blip>
          <a:srcRect b="9329" l="0" r="0" t="0"/>
          <a:stretch/>
        </p:blipFill>
        <p:spPr>
          <a:xfrm>
            <a:off x="1300175" y="1816200"/>
            <a:ext cx="6543675" cy="30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48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Interest Matching</a:t>
            </a:r>
            <a:endParaRPr/>
          </a:p>
        </p:txBody>
      </p:sp>
      <p:sp>
        <p:nvSpPr>
          <p:cNvPr id="764" name="Google Shape;764;p48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5" name="Google Shape;765;p48"/>
          <p:cNvSpPr/>
          <p:nvPr/>
        </p:nvSpPr>
        <p:spPr>
          <a:xfrm>
            <a:off x="6271625" y="3747675"/>
            <a:ext cx="1648800" cy="1062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49"/>
          <p:cNvPicPr preferRelativeResize="0"/>
          <p:nvPr/>
        </p:nvPicPr>
        <p:blipFill rotWithShape="1">
          <a:blip r:embed="rId3">
            <a:alphaModFix/>
          </a:blip>
          <a:srcRect b="9329" l="0" r="0" t="0"/>
          <a:stretch/>
        </p:blipFill>
        <p:spPr>
          <a:xfrm>
            <a:off x="1300175" y="1816200"/>
            <a:ext cx="6543675" cy="30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49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Interest Matching</a:t>
            </a:r>
            <a:endParaRPr/>
          </a:p>
        </p:txBody>
      </p:sp>
      <p:sp>
        <p:nvSpPr>
          <p:cNvPr id="772" name="Google Shape;772;p49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73" name="Google Shape;773;p49"/>
          <p:cNvSpPr/>
          <p:nvPr/>
        </p:nvSpPr>
        <p:spPr>
          <a:xfrm>
            <a:off x="4640275" y="3246300"/>
            <a:ext cx="1954500" cy="712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9"/>
          <p:cNvSpPr/>
          <p:nvPr/>
        </p:nvSpPr>
        <p:spPr>
          <a:xfrm>
            <a:off x="4232100" y="2659375"/>
            <a:ext cx="19545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9"/>
          <p:cNvSpPr/>
          <p:nvPr/>
        </p:nvSpPr>
        <p:spPr>
          <a:xfrm>
            <a:off x="4053075" y="1938050"/>
            <a:ext cx="2031600" cy="712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9"/>
          <p:cNvSpPr/>
          <p:nvPr/>
        </p:nvSpPr>
        <p:spPr>
          <a:xfrm>
            <a:off x="6186600" y="1867900"/>
            <a:ext cx="1504200" cy="503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0"/>
          <p:cNvSpPr txBox="1"/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</a:t>
            </a:r>
            <a:endParaRPr/>
          </a:p>
        </p:txBody>
      </p:sp>
      <p:sp>
        <p:nvSpPr>
          <p:cNvPr id="782" name="Google Shape;782;p50"/>
          <p:cNvSpPr txBox="1"/>
          <p:nvPr>
            <p:ph idx="13" type="subTitle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50"/>
          <p:cNvSpPr txBox="1"/>
          <p:nvPr>
            <p:ph idx="1" type="subTitle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50"/>
          <p:cNvSpPr txBox="1"/>
          <p:nvPr>
            <p:ph idx="2" type="title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785" name="Google Shape;785;p50"/>
          <p:cNvSpPr txBox="1"/>
          <p:nvPr>
            <p:ph idx="3" type="title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786" name="Google Shape;786;p50"/>
          <p:cNvSpPr txBox="1"/>
          <p:nvPr>
            <p:ph idx="4" type="subTitle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50"/>
          <p:cNvSpPr txBox="1"/>
          <p:nvPr>
            <p:ph idx="5" type="subTitle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50"/>
          <p:cNvSpPr txBox="1"/>
          <p:nvPr>
            <p:ph idx="6"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789" name="Google Shape;789;p50"/>
          <p:cNvSpPr txBox="1"/>
          <p:nvPr>
            <p:ph idx="7" type="title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</a:t>
            </a:r>
            <a:endParaRPr/>
          </a:p>
        </p:txBody>
      </p:sp>
      <p:sp>
        <p:nvSpPr>
          <p:cNvPr id="790" name="Google Shape;790;p50"/>
          <p:cNvSpPr txBox="1"/>
          <p:nvPr>
            <p:ph idx="8" type="title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</a:t>
            </a:r>
            <a:endParaRPr/>
          </a:p>
        </p:txBody>
      </p:sp>
      <p:sp>
        <p:nvSpPr>
          <p:cNvPr id="791" name="Google Shape;791;p50"/>
          <p:cNvSpPr txBox="1"/>
          <p:nvPr>
            <p:ph idx="9" type="title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Method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92" name="Google Shape;792;p50"/>
          <p:cNvSpPr txBox="1"/>
          <p:nvPr>
            <p:ph idx="14" type="title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endParaRPr/>
          </a:p>
        </p:txBody>
      </p:sp>
      <p:sp>
        <p:nvSpPr>
          <p:cNvPr id="793" name="Google Shape;793;p50"/>
          <p:cNvSpPr txBox="1"/>
          <p:nvPr>
            <p:ph idx="15" type="title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794" name="Google Shape;794;p50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1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Hierarchical User Interest Modeling</a:t>
            </a:r>
            <a:endParaRPr/>
          </a:p>
        </p:txBody>
      </p:sp>
      <p:sp>
        <p:nvSpPr>
          <p:cNvPr id="800" name="Google Shape;800;p51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01" name="Google Shape;80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75" y="2653061"/>
            <a:ext cx="31623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51"/>
          <p:cNvSpPr txBox="1"/>
          <p:nvPr/>
        </p:nvSpPr>
        <p:spPr>
          <a:xfrm>
            <a:off x="5004900" y="2619638"/>
            <a:ext cx="288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user has </a:t>
            </a:r>
            <a:r>
              <a:rPr i="1"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clicked news.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3" name="Google Shape;80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264" y="3528784"/>
            <a:ext cx="357187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51"/>
          <p:cNvSpPr txBox="1"/>
          <p:nvPr/>
        </p:nvSpPr>
        <p:spPr>
          <a:xfrm>
            <a:off x="5246575" y="3621200"/>
            <a:ext cx="198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zh-TW"/>
              <a:t> </a:t>
            </a:r>
            <a:r>
              <a:rPr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the size of the set.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51"/>
          <p:cNvSpPr txBox="1"/>
          <p:nvPr>
            <p:ph type="title"/>
          </p:nvPr>
        </p:nvSpPr>
        <p:spPr>
          <a:xfrm>
            <a:off x="3956550" y="1750225"/>
            <a:ext cx="4983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user’s clicked news in topic</a:t>
            </a:r>
            <a:r>
              <a:rPr i="1" lang="zh-TW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</a:t>
            </a:r>
            <a:r>
              <a:rPr lang="zh-TW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subtopic </a:t>
            </a:r>
            <a:r>
              <a:rPr i="1" lang="zh-TW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zh-TW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are divided into the same click group</a:t>
            </a:r>
            <a:endParaRPr sz="2400"/>
          </a:p>
        </p:txBody>
      </p:sp>
      <p:pic>
        <p:nvPicPr>
          <p:cNvPr id="806" name="Google Shape;80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250" y="1842150"/>
            <a:ext cx="216217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2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Hierarchical User Interest Modeling</a:t>
            </a:r>
            <a:endParaRPr/>
          </a:p>
        </p:txBody>
      </p:sp>
      <p:sp>
        <p:nvSpPr>
          <p:cNvPr id="812" name="Google Shape;812;p52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13" name="Google Shape;813;p52"/>
          <p:cNvPicPr preferRelativeResize="0"/>
          <p:nvPr/>
        </p:nvPicPr>
        <p:blipFill rotWithShape="1">
          <a:blip r:embed="rId3">
            <a:alphaModFix/>
          </a:blip>
          <a:srcRect b="8416" l="0" r="1048" t="0"/>
          <a:stretch/>
        </p:blipFill>
        <p:spPr>
          <a:xfrm>
            <a:off x="356350" y="1544575"/>
            <a:ext cx="8031325" cy="32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52"/>
          <p:cNvSpPr txBox="1"/>
          <p:nvPr/>
        </p:nvSpPr>
        <p:spPr>
          <a:xfrm>
            <a:off x="3793850" y="1273100"/>
            <a:ext cx="1126200" cy="648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target user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0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52"/>
          <p:cNvSpPr/>
          <p:nvPr/>
        </p:nvSpPr>
        <p:spPr>
          <a:xfrm>
            <a:off x="305925" y="4121600"/>
            <a:ext cx="7996800" cy="70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5"/>
          <p:cNvSpPr txBox="1"/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</a:t>
            </a:r>
            <a:endParaRPr/>
          </a:p>
        </p:txBody>
      </p:sp>
      <p:sp>
        <p:nvSpPr>
          <p:cNvPr id="601" name="Google Shape;601;p35"/>
          <p:cNvSpPr txBox="1"/>
          <p:nvPr>
            <p:ph idx="13" type="subTitle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5"/>
          <p:cNvSpPr txBox="1"/>
          <p:nvPr>
            <p:ph idx="1" type="subTitle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5"/>
          <p:cNvSpPr txBox="1"/>
          <p:nvPr>
            <p:ph idx="2" type="title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604" name="Google Shape;604;p35"/>
          <p:cNvSpPr txBox="1"/>
          <p:nvPr>
            <p:ph idx="3" type="title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605" name="Google Shape;605;p35"/>
          <p:cNvSpPr txBox="1"/>
          <p:nvPr>
            <p:ph idx="4" type="subTitle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5"/>
          <p:cNvSpPr txBox="1"/>
          <p:nvPr>
            <p:ph idx="5" type="subTitle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5"/>
          <p:cNvSpPr txBox="1"/>
          <p:nvPr>
            <p:ph idx="6"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608" name="Google Shape;608;p35"/>
          <p:cNvSpPr txBox="1"/>
          <p:nvPr>
            <p:ph idx="7" type="title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Introduction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09" name="Google Shape;609;p35"/>
          <p:cNvSpPr txBox="1"/>
          <p:nvPr>
            <p:ph idx="8" type="title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</a:t>
            </a:r>
            <a:endParaRPr/>
          </a:p>
        </p:txBody>
      </p:sp>
      <p:sp>
        <p:nvSpPr>
          <p:cNvPr id="610" name="Google Shape;610;p35"/>
          <p:cNvSpPr txBox="1"/>
          <p:nvPr>
            <p:ph idx="9" type="title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</a:t>
            </a:r>
            <a:endParaRPr/>
          </a:p>
        </p:txBody>
      </p:sp>
      <p:sp>
        <p:nvSpPr>
          <p:cNvPr id="611" name="Google Shape;611;p35"/>
          <p:cNvSpPr txBox="1"/>
          <p:nvPr>
            <p:ph idx="14" type="title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endParaRPr/>
          </a:p>
        </p:txBody>
      </p:sp>
      <p:sp>
        <p:nvSpPr>
          <p:cNvPr id="612" name="Google Shape;612;p35"/>
          <p:cNvSpPr txBox="1"/>
          <p:nvPr>
            <p:ph idx="15" type="title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613" name="Google Shape;613;p35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3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21" name="Google Shape;821;p53"/>
          <p:cNvPicPr preferRelativeResize="0"/>
          <p:nvPr/>
        </p:nvPicPr>
        <p:blipFill rotWithShape="1">
          <a:blip r:embed="rId3">
            <a:alphaModFix/>
          </a:blip>
          <a:srcRect b="8416" l="0" r="1048" t="0"/>
          <a:stretch/>
        </p:blipFill>
        <p:spPr>
          <a:xfrm>
            <a:off x="356350" y="1544575"/>
            <a:ext cx="8031325" cy="32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53"/>
          <p:cNvSpPr/>
          <p:nvPr/>
        </p:nvSpPr>
        <p:spPr>
          <a:xfrm>
            <a:off x="1003900" y="2478825"/>
            <a:ext cx="607200" cy="333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3" name="Google Shape;82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0850" y="512149"/>
            <a:ext cx="31623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53"/>
          <p:cNvSpPr txBox="1"/>
          <p:nvPr/>
        </p:nvSpPr>
        <p:spPr>
          <a:xfrm>
            <a:off x="2961300" y="880650"/>
            <a:ext cx="322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user has </a:t>
            </a:r>
            <a:r>
              <a:rPr i="1"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clicked news.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53"/>
          <p:cNvSpPr/>
          <p:nvPr/>
        </p:nvSpPr>
        <p:spPr>
          <a:xfrm>
            <a:off x="7216950" y="2478825"/>
            <a:ext cx="607200" cy="333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54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31" name="Google Shape;831;p54"/>
          <p:cNvPicPr preferRelativeResize="0"/>
          <p:nvPr/>
        </p:nvPicPr>
        <p:blipFill rotWithShape="1">
          <a:blip r:embed="rId3">
            <a:alphaModFix/>
          </a:blip>
          <a:srcRect b="8416" l="0" r="1048" t="0"/>
          <a:stretch/>
        </p:blipFill>
        <p:spPr>
          <a:xfrm>
            <a:off x="356350" y="1544575"/>
            <a:ext cx="8031325" cy="32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54"/>
          <p:cNvSpPr/>
          <p:nvPr/>
        </p:nvSpPr>
        <p:spPr>
          <a:xfrm>
            <a:off x="1437700" y="3553350"/>
            <a:ext cx="607200" cy="40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3" name="Google Shape;83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6064" y="487084"/>
            <a:ext cx="357187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54"/>
          <p:cNvSpPr txBox="1"/>
          <p:nvPr/>
        </p:nvSpPr>
        <p:spPr>
          <a:xfrm>
            <a:off x="3463075" y="849025"/>
            <a:ext cx="198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zh-TW"/>
              <a:t> </a:t>
            </a:r>
            <a:r>
              <a:rPr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the size of the set.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835;p54"/>
          <p:cNvSpPr/>
          <p:nvPr/>
        </p:nvSpPr>
        <p:spPr>
          <a:xfrm>
            <a:off x="3535950" y="3553350"/>
            <a:ext cx="607200" cy="40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54"/>
          <p:cNvSpPr/>
          <p:nvPr/>
        </p:nvSpPr>
        <p:spPr>
          <a:xfrm>
            <a:off x="5547450" y="3553350"/>
            <a:ext cx="607200" cy="40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54"/>
          <p:cNvSpPr/>
          <p:nvPr/>
        </p:nvSpPr>
        <p:spPr>
          <a:xfrm>
            <a:off x="7645700" y="3553350"/>
            <a:ext cx="607200" cy="40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55"/>
          <p:cNvSpPr txBox="1"/>
          <p:nvPr>
            <p:ph type="title"/>
          </p:nvPr>
        </p:nvSpPr>
        <p:spPr>
          <a:xfrm>
            <a:off x="1131600" y="922325"/>
            <a:ext cx="65781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user’s clicked news in topic</a:t>
            </a:r>
            <a:r>
              <a:rPr i="1" lang="zh-TW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</a:t>
            </a:r>
            <a:r>
              <a:rPr lang="zh-TW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subtopic </a:t>
            </a:r>
            <a:r>
              <a:rPr i="1" lang="zh-TW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zh-TW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are divided into the same click group</a:t>
            </a:r>
            <a:endParaRPr sz="2400"/>
          </a:p>
        </p:txBody>
      </p:sp>
      <p:sp>
        <p:nvSpPr>
          <p:cNvPr id="843" name="Google Shape;843;p55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44" name="Google Shape;844;p55"/>
          <p:cNvPicPr preferRelativeResize="0"/>
          <p:nvPr/>
        </p:nvPicPr>
        <p:blipFill rotWithShape="1">
          <a:blip r:embed="rId3">
            <a:alphaModFix/>
          </a:blip>
          <a:srcRect b="8416" l="0" r="1048" t="0"/>
          <a:stretch/>
        </p:blipFill>
        <p:spPr>
          <a:xfrm>
            <a:off x="356350" y="1544575"/>
            <a:ext cx="8031325" cy="32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55"/>
          <p:cNvSpPr/>
          <p:nvPr/>
        </p:nvSpPr>
        <p:spPr>
          <a:xfrm>
            <a:off x="305925" y="4121600"/>
            <a:ext cx="1189800" cy="70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6" name="Google Shape;84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0925" y="535275"/>
            <a:ext cx="21621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55"/>
          <p:cNvSpPr/>
          <p:nvPr/>
        </p:nvSpPr>
        <p:spPr>
          <a:xfrm>
            <a:off x="2419100" y="4121600"/>
            <a:ext cx="1189800" cy="70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55"/>
          <p:cNvSpPr/>
          <p:nvPr/>
        </p:nvSpPr>
        <p:spPr>
          <a:xfrm>
            <a:off x="4456075" y="4121600"/>
            <a:ext cx="1189800" cy="70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55"/>
          <p:cNvSpPr/>
          <p:nvPr/>
        </p:nvSpPr>
        <p:spPr>
          <a:xfrm>
            <a:off x="6456000" y="4121600"/>
            <a:ext cx="1189800" cy="70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6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News representation learning framework</a:t>
            </a:r>
            <a:endParaRPr sz="3000"/>
          </a:p>
        </p:txBody>
      </p:sp>
      <p:sp>
        <p:nvSpPr>
          <p:cNvPr id="855" name="Google Shape;855;p56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56" name="Google Shape;85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513" y="1492775"/>
            <a:ext cx="456247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56"/>
          <p:cNvSpPr txBox="1"/>
          <p:nvPr>
            <p:ph idx="1" type="body"/>
          </p:nvPr>
        </p:nvSpPr>
        <p:spPr>
          <a:xfrm>
            <a:off x="5786800" y="1285350"/>
            <a:ext cx="29553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News include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topice </a:t>
            </a:r>
            <a:r>
              <a:rPr i="1" lang="zh-TW"/>
              <a:t>t</a:t>
            </a:r>
            <a:endParaRPr i="1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subtopic </a:t>
            </a:r>
            <a:r>
              <a:rPr i="1" lang="zh-TW"/>
              <a:t>s</a:t>
            </a:r>
            <a:endParaRPr i="1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title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/>
              <a:t>text sequence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/>
              <a:t>entity sequence</a:t>
            </a:r>
            <a:endParaRPr/>
          </a:p>
        </p:txBody>
      </p:sp>
      <p:pic>
        <p:nvPicPr>
          <p:cNvPr id="858" name="Google Shape;85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5300" y="2684703"/>
            <a:ext cx="19240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3430" y="3391949"/>
            <a:ext cx="1638300" cy="28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0" name="Google Shape;860;p56"/>
          <p:cNvGrpSpPr/>
          <p:nvPr/>
        </p:nvGrpSpPr>
        <p:grpSpPr>
          <a:xfrm>
            <a:off x="6079422" y="3647300"/>
            <a:ext cx="2128503" cy="714475"/>
            <a:chOff x="6337797" y="1667150"/>
            <a:chExt cx="2128503" cy="714475"/>
          </a:xfrm>
        </p:grpSpPr>
        <p:sp>
          <p:nvSpPr>
            <p:cNvPr id="861" name="Google Shape;861;p56"/>
            <p:cNvSpPr txBox="1"/>
            <p:nvPr/>
          </p:nvSpPr>
          <p:spPr>
            <a:xfrm>
              <a:off x="6479100" y="1667150"/>
              <a:ext cx="184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:text representation</a:t>
              </a:r>
              <a:endParaRPr/>
            </a:p>
          </p:txBody>
        </p:sp>
        <p:sp>
          <p:nvSpPr>
            <p:cNvPr id="862" name="Google Shape;862;p56"/>
            <p:cNvSpPr txBox="1"/>
            <p:nvPr/>
          </p:nvSpPr>
          <p:spPr>
            <a:xfrm>
              <a:off x="6479100" y="1981425"/>
              <a:ext cx="198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:entity representation</a:t>
              </a:r>
              <a:endParaRPr/>
            </a:p>
          </p:txBody>
        </p:sp>
        <p:pic>
          <p:nvPicPr>
            <p:cNvPr id="863" name="Google Shape;863;p5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37850" y="1752615"/>
              <a:ext cx="2286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4" name="Google Shape;864;p5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37797" y="2062515"/>
              <a:ext cx="247650" cy="219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65" name="Google Shape;865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3625" y="4294888"/>
            <a:ext cx="16192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10538" y="4551075"/>
            <a:ext cx="2666273" cy="21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7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News representation</a:t>
            </a:r>
            <a:endParaRPr/>
          </a:p>
        </p:txBody>
      </p:sp>
      <p:sp>
        <p:nvSpPr>
          <p:cNvPr id="872" name="Google Shape;872;p57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73" name="Google Shape;873;p57"/>
          <p:cNvPicPr preferRelativeResize="0"/>
          <p:nvPr/>
        </p:nvPicPr>
        <p:blipFill rotWithShape="1">
          <a:blip r:embed="rId3">
            <a:alphaModFix/>
          </a:blip>
          <a:srcRect b="11008" l="0" r="0" t="0"/>
          <a:stretch/>
        </p:blipFill>
        <p:spPr>
          <a:xfrm>
            <a:off x="1300175" y="1359000"/>
            <a:ext cx="6543675" cy="3017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4" name="Google Shape;874;p57"/>
          <p:cNvGrpSpPr/>
          <p:nvPr/>
        </p:nvGrpSpPr>
        <p:grpSpPr>
          <a:xfrm>
            <a:off x="1373577" y="1427124"/>
            <a:ext cx="6405427" cy="2884402"/>
            <a:chOff x="4612767" y="1273100"/>
            <a:chExt cx="5519065" cy="2814600"/>
          </a:xfrm>
        </p:grpSpPr>
        <p:sp>
          <p:nvSpPr>
            <p:cNvPr id="875" name="Google Shape;875;p57"/>
            <p:cNvSpPr/>
            <p:nvPr/>
          </p:nvSpPr>
          <p:spPr>
            <a:xfrm>
              <a:off x="4612767" y="1273100"/>
              <a:ext cx="4089300" cy="2814600"/>
            </a:xfrm>
            <a:prstGeom prst="roundRect">
              <a:avLst>
                <a:gd fmla="val 16667" name="adj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57"/>
            <p:cNvSpPr/>
            <p:nvPr/>
          </p:nvSpPr>
          <p:spPr>
            <a:xfrm>
              <a:off x="8508532" y="1273100"/>
              <a:ext cx="1623300" cy="2100600"/>
            </a:xfrm>
            <a:prstGeom prst="roundRect">
              <a:avLst>
                <a:gd fmla="val 16667" name="adj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7" name="Google Shape;877;p57"/>
          <p:cNvSpPr/>
          <p:nvPr/>
        </p:nvSpPr>
        <p:spPr>
          <a:xfrm>
            <a:off x="6218300" y="3297050"/>
            <a:ext cx="1560600" cy="1014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8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News representation learning framework</a:t>
            </a:r>
            <a:endParaRPr sz="3000"/>
          </a:p>
        </p:txBody>
      </p:sp>
      <p:sp>
        <p:nvSpPr>
          <p:cNvPr id="883" name="Google Shape;883;p58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84" name="Google Shape;88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513" y="1492775"/>
            <a:ext cx="456247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58"/>
          <p:cNvSpPr txBox="1"/>
          <p:nvPr>
            <p:ph idx="1" type="body"/>
          </p:nvPr>
        </p:nvSpPr>
        <p:spPr>
          <a:xfrm>
            <a:off x="5786800" y="1285350"/>
            <a:ext cx="29553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News include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topice </a:t>
            </a:r>
            <a:r>
              <a:rPr i="1" lang="zh-TW"/>
              <a:t>t</a:t>
            </a:r>
            <a:endParaRPr i="1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subtopic </a:t>
            </a:r>
            <a:r>
              <a:rPr i="1" lang="zh-TW"/>
              <a:t>s</a:t>
            </a:r>
            <a:endParaRPr i="1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title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/>
              <a:t>text sequence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zh-TW"/>
              <a:t>entity sequence</a:t>
            </a:r>
            <a:endParaRPr/>
          </a:p>
        </p:txBody>
      </p:sp>
      <p:pic>
        <p:nvPicPr>
          <p:cNvPr id="886" name="Google Shape;88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5300" y="2684703"/>
            <a:ext cx="19240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3430" y="3391949"/>
            <a:ext cx="1638300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9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News representation learning framework</a:t>
            </a:r>
            <a:endParaRPr sz="3000"/>
          </a:p>
        </p:txBody>
      </p:sp>
      <p:sp>
        <p:nvSpPr>
          <p:cNvPr id="893" name="Google Shape;893;p59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94" name="Google Shape;89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513" y="1492775"/>
            <a:ext cx="4562475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5675" y="3064313"/>
            <a:ext cx="1619250" cy="257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6" name="Google Shape;896;p59"/>
          <p:cNvGrpSpPr/>
          <p:nvPr/>
        </p:nvGrpSpPr>
        <p:grpSpPr>
          <a:xfrm>
            <a:off x="6337797" y="1895750"/>
            <a:ext cx="2128503" cy="714475"/>
            <a:chOff x="6337797" y="1667150"/>
            <a:chExt cx="2128503" cy="714475"/>
          </a:xfrm>
        </p:grpSpPr>
        <p:sp>
          <p:nvSpPr>
            <p:cNvPr id="897" name="Google Shape;897;p59"/>
            <p:cNvSpPr txBox="1"/>
            <p:nvPr/>
          </p:nvSpPr>
          <p:spPr>
            <a:xfrm>
              <a:off x="6479100" y="1667150"/>
              <a:ext cx="184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r>
                <a:rPr lang="zh-TW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text representation</a:t>
              </a:r>
              <a:endParaRPr/>
            </a:p>
          </p:txBody>
        </p:sp>
        <p:sp>
          <p:nvSpPr>
            <p:cNvPr id="898" name="Google Shape;898;p59"/>
            <p:cNvSpPr txBox="1"/>
            <p:nvPr/>
          </p:nvSpPr>
          <p:spPr>
            <a:xfrm>
              <a:off x="6479100" y="1981425"/>
              <a:ext cx="198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:entity representation</a:t>
              </a:r>
              <a:endParaRPr/>
            </a:p>
          </p:txBody>
        </p:sp>
        <p:pic>
          <p:nvPicPr>
            <p:cNvPr id="899" name="Google Shape;899;p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37850" y="1752615"/>
              <a:ext cx="2286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0" name="Google Shape;900;p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37797" y="2062515"/>
              <a:ext cx="247650" cy="219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1" name="Google Shape;901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2588" y="3396700"/>
            <a:ext cx="2666273" cy="21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0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Hierarchical User Interest Modeling</a:t>
            </a:r>
            <a:endParaRPr/>
          </a:p>
        </p:txBody>
      </p:sp>
      <p:sp>
        <p:nvSpPr>
          <p:cNvPr id="907" name="Google Shape;907;p60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08" name="Google Shape;908;p60"/>
          <p:cNvPicPr preferRelativeResize="0"/>
          <p:nvPr/>
        </p:nvPicPr>
        <p:blipFill rotWithShape="1">
          <a:blip r:embed="rId3">
            <a:alphaModFix/>
          </a:blip>
          <a:srcRect b="11008" l="0" r="0" t="0"/>
          <a:stretch/>
        </p:blipFill>
        <p:spPr>
          <a:xfrm>
            <a:off x="1300175" y="1359000"/>
            <a:ext cx="6543675" cy="3017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9" name="Google Shape;909;p60"/>
          <p:cNvGrpSpPr/>
          <p:nvPr/>
        </p:nvGrpSpPr>
        <p:grpSpPr>
          <a:xfrm>
            <a:off x="3629225" y="1273100"/>
            <a:ext cx="4906825" cy="3074600"/>
            <a:chOff x="3688200" y="1273100"/>
            <a:chExt cx="4906825" cy="3074600"/>
          </a:xfrm>
        </p:grpSpPr>
        <p:sp>
          <p:nvSpPr>
            <p:cNvPr id="910" name="Google Shape;910;p60"/>
            <p:cNvSpPr/>
            <p:nvPr/>
          </p:nvSpPr>
          <p:spPr>
            <a:xfrm>
              <a:off x="4860925" y="1419200"/>
              <a:ext cx="3734100" cy="2668500"/>
            </a:xfrm>
            <a:prstGeom prst="roundRect">
              <a:avLst>
                <a:gd fmla="val 16667" name="adj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60"/>
            <p:cNvSpPr/>
            <p:nvPr/>
          </p:nvSpPr>
          <p:spPr>
            <a:xfrm>
              <a:off x="3688200" y="1273100"/>
              <a:ext cx="1623300" cy="1146600"/>
            </a:xfrm>
            <a:prstGeom prst="roundRect">
              <a:avLst>
                <a:gd fmla="val 16667" name="adj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60"/>
            <p:cNvSpPr/>
            <p:nvPr/>
          </p:nvSpPr>
          <p:spPr>
            <a:xfrm>
              <a:off x="4274550" y="2370975"/>
              <a:ext cx="586500" cy="438900"/>
            </a:xfrm>
            <a:prstGeom prst="roundRect">
              <a:avLst>
                <a:gd fmla="val 16667" name="adj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60"/>
            <p:cNvSpPr/>
            <p:nvPr/>
          </p:nvSpPr>
          <p:spPr>
            <a:xfrm>
              <a:off x="6296825" y="4087600"/>
              <a:ext cx="1428000" cy="260100"/>
            </a:xfrm>
            <a:prstGeom prst="roundRect">
              <a:avLst>
                <a:gd fmla="val 16667" name="adj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4" name="Google Shape;914;p60"/>
          <p:cNvSpPr/>
          <p:nvPr/>
        </p:nvSpPr>
        <p:spPr>
          <a:xfrm>
            <a:off x="1096250" y="1393700"/>
            <a:ext cx="4206600" cy="328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61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Hierarchical User Interest Modeling</a:t>
            </a:r>
            <a:endParaRPr/>
          </a:p>
        </p:txBody>
      </p:sp>
      <p:sp>
        <p:nvSpPr>
          <p:cNvPr id="920" name="Google Shape;920;p61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21" name="Google Shape;921;p61"/>
          <p:cNvPicPr preferRelativeResize="0"/>
          <p:nvPr/>
        </p:nvPicPr>
        <p:blipFill rotWithShape="1">
          <a:blip r:embed="rId3">
            <a:alphaModFix/>
          </a:blip>
          <a:srcRect b="8416" l="0" r="1048" t="0"/>
          <a:stretch/>
        </p:blipFill>
        <p:spPr>
          <a:xfrm>
            <a:off x="356350" y="1544575"/>
            <a:ext cx="8031325" cy="32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62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00"/>
              <a:t>subt</a:t>
            </a:r>
            <a:r>
              <a:rPr lang="zh-TW" sz="3300"/>
              <a:t>opic-level interest representations</a:t>
            </a:r>
            <a:endParaRPr sz="3300"/>
          </a:p>
        </p:txBody>
      </p:sp>
      <p:sp>
        <p:nvSpPr>
          <p:cNvPr id="927" name="Google Shape;927;p62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28" name="Google Shape;92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38" y="1408850"/>
            <a:ext cx="47815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62"/>
          <p:cNvPicPr preferRelativeResize="0"/>
          <p:nvPr/>
        </p:nvPicPr>
        <p:blipFill rotWithShape="1">
          <a:blip r:embed="rId4">
            <a:alphaModFix/>
          </a:blip>
          <a:srcRect b="8416" l="0" r="1048" t="41032"/>
          <a:stretch/>
        </p:blipFill>
        <p:spPr>
          <a:xfrm>
            <a:off x="356350" y="3007600"/>
            <a:ext cx="8031325" cy="18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425" y="2465400"/>
            <a:ext cx="121920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6"/>
          <p:cNvSpPr txBox="1"/>
          <p:nvPr>
            <p:ph idx="1" type="body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Most existing methods learn a single user embedding to represent the  overall user interests.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However, user interests are usually very diverse and multi-grained, which are difficult to be accurately modeled by a single user embedding.</a:t>
            </a:r>
            <a:endParaRPr/>
          </a:p>
        </p:txBody>
      </p:sp>
      <p:sp>
        <p:nvSpPr>
          <p:cNvPr id="619" name="Google Shape;619;p36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Motivation</a:t>
            </a:r>
            <a:endParaRPr/>
          </a:p>
        </p:txBody>
      </p:sp>
      <p:sp>
        <p:nvSpPr>
          <p:cNvPr id="620" name="Google Shape;620;p36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21" name="Google Shape;6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75" y="2774988"/>
            <a:ext cx="466725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63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00"/>
              <a:t>subtopic-level interest representations</a:t>
            </a:r>
            <a:endParaRPr sz="3300"/>
          </a:p>
        </p:txBody>
      </p:sp>
      <p:sp>
        <p:nvSpPr>
          <p:cNvPr id="936" name="Google Shape;936;p63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37" name="Google Shape;93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38" y="1408850"/>
            <a:ext cx="47815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63"/>
          <p:cNvPicPr preferRelativeResize="0"/>
          <p:nvPr/>
        </p:nvPicPr>
        <p:blipFill rotWithShape="1">
          <a:blip r:embed="rId4">
            <a:alphaModFix/>
          </a:blip>
          <a:srcRect b="8416" l="0" r="1048" t="41032"/>
          <a:stretch/>
        </p:blipFill>
        <p:spPr>
          <a:xfrm>
            <a:off x="356350" y="3007600"/>
            <a:ext cx="8031325" cy="18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425" y="2465400"/>
            <a:ext cx="12192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63"/>
          <p:cNvSpPr/>
          <p:nvPr/>
        </p:nvSpPr>
        <p:spPr>
          <a:xfrm>
            <a:off x="1981250" y="1340475"/>
            <a:ext cx="4933200" cy="916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63"/>
          <p:cNvSpPr/>
          <p:nvPr/>
        </p:nvSpPr>
        <p:spPr>
          <a:xfrm>
            <a:off x="458325" y="3592000"/>
            <a:ext cx="893700" cy="1158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64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00"/>
              <a:t>subtopic-level interest representations</a:t>
            </a:r>
            <a:endParaRPr sz="3300"/>
          </a:p>
        </p:txBody>
      </p:sp>
      <p:sp>
        <p:nvSpPr>
          <p:cNvPr id="947" name="Google Shape;947;p64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48" name="Google Shape;94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38" y="1408850"/>
            <a:ext cx="47815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64"/>
          <p:cNvPicPr preferRelativeResize="0"/>
          <p:nvPr/>
        </p:nvPicPr>
        <p:blipFill rotWithShape="1">
          <a:blip r:embed="rId4">
            <a:alphaModFix/>
          </a:blip>
          <a:srcRect b="8416" l="0" r="1048" t="41032"/>
          <a:stretch/>
        </p:blipFill>
        <p:spPr>
          <a:xfrm>
            <a:off x="356350" y="3007600"/>
            <a:ext cx="8031325" cy="18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425" y="2465400"/>
            <a:ext cx="12192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64"/>
          <p:cNvSpPr/>
          <p:nvPr/>
        </p:nvSpPr>
        <p:spPr>
          <a:xfrm>
            <a:off x="4713075" y="2317625"/>
            <a:ext cx="3543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64"/>
          <p:cNvSpPr/>
          <p:nvPr/>
        </p:nvSpPr>
        <p:spPr>
          <a:xfrm>
            <a:off x="1319875" y="3591900"/>
            <a:ext cx="730500" cy="1020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5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00"/>
              <a:t>subtopic-level interest representations</a:t>
            </a:r>
            <a:endParaRPr sz="3300"/>
          </a:p>
        </p:txBody>
      </p:sp>
      <p:sp>
        <p:nvSpPr>
          <p:cNvPr id="958" name="Google Shape;958;p65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59" name="Google Shape;95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38" y="1408850"/>
            <a:ext cx="47815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65"/>
          <p:cNvPicPr preferRelativeResize="0"/>
          <p:nvPr/>
        </p:nvPicPr>
        <p:blipFill rotWithShape="1">
          <a:blip r:embed="rId4">
            <a:alphaModFix/>
          </a:blip>
          <a:srcRect b="8416" l="0" r="1048" t="41032"/>
          <a:stretch/>
        </p:blipFill>
        <p:spPr>
          <a:xfrm>
            <a:off x="356350" y="3007600"/>
            <a:ext cx="8031325" cy="18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425" y="2465400"/>
            <a:ext cx="12192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65"/>
          <p:cNvSpPr/>
          <p:nvPr/>
        </p:nvSpPr>
        <p:spPr>
          <a:xfrm>
            <a:off x="3714450" y="2392325"/>
            <a:ext cx="1438800" cy="49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65"/>
          <p:cNvSpPr/>
          <p:nvPr/>
        </p:nvSpPr>
        <p:spPr>
          <a:xfrm>
            <a:off x="546750" y="3119425"/>
            <a:ext cx="1438800" cy="73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66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Topic-level interest representations</a:t>
            </a:r>
            <a:endParaRPr/>
          </a:p>
        </p:txBody>
      </p:sp>
      <p:sp>
        <p:nvSpPr>
          <p:cNvPr id="969" name="Google Shape;969;p66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70" name="Google Shape;970;p66"/>
          <p:cNvPicPr preferRelativeResize="0"/>
          <p:nvPr/>
        </p:nvPicPr>
        <p:blipFill rotWithShape="1">
          <a:blip r:embed="rId3">
            <a:alphaModFix/>
          </a:blip>
          <a:srcRect b="41964" l="0" r="1048" t="16325"/>
          <a:stretch/>
        </p:blipFill>
        <p:spPr>
          <a:xfrm>
            <a:off x="356350" y="2126675"/>
            <a:ext cx="8031325" cy="148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575" y="3709188"/>
            <a:ext cx="43148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213" y="4579750"/>
            <a:ext cx="1390650" cy="32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3" name="Google Shape;973;p66"/>
          <p:cNvGrpSpPr/>
          <p:nvPr/>
        </p:nvGrpSpPr>
        <p:grpSpPr>
          <a:xfrm>
            <a:off x="3262350" y="4557025"/>
            <a:ext cx="5228200" cy="369300"/>
            <a:chOff x="3770850" y="3728300"/>
            <a:chExt cx="5228200" cy="369300"/>
          </a:xfrm>
        </p:grpSpPr>
        <p:sp>
          <p:nvSpPr>
            <p:cNvPr id="974" name="Google Shape;974;p66"/>
            <p:cNvSpPr txBox="1"/>
            <p:nvPr/>
          </p:nvSpPr>
          <p:spPr>
            <a:xfrm>
              <a:off x="3924250" y="3728300"/>
              <a:ext cx="507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latin typeface="Roboto"/>
                  <a:ea typeface="Roboto"/>
                  <a:cs typeface="Roboto"/>
                  <a:sym typeface="Roboto"/>
                </a:rPr>
                <a:t>is the embedding vector for the number of clicked news on subtopic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975" name="Google Shape;975;p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70850" y="3746188"/>
              <a:ext cx="247650" cy="29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6" name="Google Shape;976;p6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715150" y="3728300"/>
              <a:ext cx="1905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7" name="Google Shape;977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8600" y="1436225"/>
            <a:ext cx="10668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67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Topic-level interest representations</a:t>
            </a:r>
            <a:endParaRPr/>
          </a:p>
        </p:txBody>
      </p:sp>
      <p:sp>
        <p:nvSpPr>
          <p:cNvPr id="983" name="Google Shape;983;p67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84" name="Google Shape;984;p67"/>
          <p:cNvPicPr preferRelativeResize="0"/>
          <p:nvPr/>
        </p:nvPicPr>
        <p:blipFill rotWithShape="1">
          <a:blip r:embed="rId3">
            <a:alphaModFix/>
          </a:blip>
          <a:srcRect b="41964" l="0" r="1048" t="16325"/>
          <a:stretch/>
        </p:blipFill>
        <p:spPr>
          <a:xfrm>
            <a:off x="356350" y="2126675"/>
            <a:ext cx="8031325" cy="148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575" y="3709188"/>
            <a:ext cx="43148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213" y="4579750"/>
            <a:ext cx="1390650" cy="32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7" name="Google Shape;987;p67"/>
          <p:cNvGrpSpPr/>
          <p:nvPr/>
        </p:nvGrpSpPr>
        <p:grpSpPr>
          <a:xfrm>
            <a:off x="3262350" y="4557025"/>
            <a:ext cx="5228200" cy="369300"/>
            <a:chOff x="3770850" y="3728300"/>
            <a:chExt cx="5228200" cy="369300"/>
          </a:xfrm>
        </p:grpSpPr>
        <p:sp>
          <p:nvSpPr>
            <p:cNvPr id="988" name="Google Shape;988;p67"/>
            <p:cNvSpPr txBox="1"/>
            <p:nvPr/>
          </p:nvSpPr>
          <p:spPr>
            <a:xfrm>
              <a:off x="3924250" y="3728300"/>
              <a:ext cx="507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latin typeface="Roboto"/>
                  <a:ea typeface="Roboto"/>
                  <a:cs typeface="Roboto"/>
                  <a:sym typeface="Roboto"/>
                </a:rPr>
                <a:t>is the embedding vector for the number of clicked news on subtopic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989" name="Google Shape;989;p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70850" y="3746188"/>
              <a:ext cx="247650" cy="29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0" name="Google Shape;990;p6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715150" y="3728300"/>
              <a:ext cx="1905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1" name="Google Shape;991;p67"/>
          <p:cNvSpPr/>
          <p:nvPr/>
        </p:nvSpPr>
        <p:spPr>
          <a:xfrm>
            <a:off x="1416525" y="4463100"/>
            <a:ext cx="70740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2" name="Google Shape;992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8600" y="1436225"/>
            <a:ext cx="10668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68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Topic-level interest representations</a:t>
            </a:r>
            <a:endParaRPr/>
          </a:p>
        </p:txBody>
      </p:sp>
      <p:sp>
        <p:nvSpPr>
          <p:cNvPr id="998" name="Google Shape;998;p68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99" name="Google Shape;999;p68"/>
          <p:cNvPicPr preferRelativeResize="0"/>
          <p:nvPr/>
        </p:nvPicPr>
        <p:blipFill rotWithShape="1">
          <a:blip r:embed="rId3">
            <a:alphaModFix/>
          </a:blip>
          <a:srcRect b="41964" l="0" r="1048" t="16325"/>
          <a:stretch/>
        </p:blipFill>
        <p:spPr>
          <a:xfrm>
            <a:off x="356350" y="2126675"/>
            <a:ext cx="8031325" cy="148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575" y="3709188"/>
            <a:ext cx="43148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213" y="4579750"/>
            <a:ext cx="1390650" cy="32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2" name="Google Shape;1002;p68"/>
          <p:cNvGrpSpPr/>
          <p:nvPr/>
        </p:nvGrpSpPr>
        <p:grpSpPr>
          <a:xfrm>
            <a:off x="3262350" y="4557025"/>
            <a:ext cx="5228200" cy="369300"/>
            <a:chOff x="3770850" y="3728300"/>
            <a:chExt cx="5228200" cy="369300"/>
          </a:xfrm>
        </p:grpSpPr>
        <p:sp>
          <p:nvSpPr>
            <p:cNvPr id="1003" name="Google Shape;1003;p68"/>
            <p:cNvSpPr txBox="1"/>
            <p:nvPr/>
          </p:nvSpPr>
          <p:spPr>
            <a:xfrm>
              <a:off x="3924250" y="3728300"/>
              <a:ext cx="507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latin typeface="Roboto"/>
                  <a:ea typeface="Roboto"/>
                  <a:cs typeface="Roboto"/>
                  <a:sym typeface="Roboto"/>
                </a:rPr>
                <a:t>is the embedding vector for the number of clicked news on subtopic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04" name="Google Shape;1004;p6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70850" y="3746188"/>
              <a:ext cx="247650" cy="29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5" name="Google Shape;1005;p6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715150" y="3728300"/>
              <a:ext cx="1905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6" name="Google Shape;1006;p68"/>
          <p:cNvSpPr/>
          <p:nvPr/>
        </p:nvSpPr>
        <p:spPr>
          <a:xfrm>
            <a:off x="1416525" y="4463100"/>
            <a:ext cx="70740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7" name="Google Shape;1007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8600" y="1436225"/>
            <a:ext cx="10668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69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Topic-level interest representations</a:t>
            </a:r>
            <a:endParaRPr/>
          </a:p>
        </p:txBody>
      </p:sp>
      <p:sp>
        <p:nvSpPr>
          <p:cNvPr id="1013" name="Google Shape;1013;p69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14" name="Google Shape;1014;p69"/>
          <p:cNvPicPr preferRelativeResize="0"/>
          <p:nvPr/>
        </p:nvPicPr>
        <p:blipFill rotWithShape="1">
          <a:blip r:embed="rId3">
            <a:alphaModFix/>
          </a:blip>
          <a:srcRect b="41964" l="0" r="1048" t="16325"/>
          <a:stretch/>
        </p:blipFill>
        <p:spPr>
          <a:xfrm>
            <a:off x="356350" y="2126675"/>
            <a:ext cx="8031325" cy="148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575" y="3709188"/>
            <a:ext cx="43148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213" y="4579750"/>
            <a:ext cx="1390650" cy="32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7" name="Google Shape;1017;p69"/>
          <p:cNvGrpSpPr/>
          <p:nvPr/>
        </p:nvGrpSpPr>
        <p:grpSpPr>
          <a:xfrm>
            <a:off x="3262350" y="4557025"/>
            <a:ext cx="5228200" cy="369300"/>
            <a:chOff x="3770850" y="3728300"/>
            <a:chExt cx="5228200" cy="369300"/>
          </a:xfrm>
        </p:grpSpPr>
        <p:sp>
          <p:nvSpPr>
            <p:cNvPr id="1018" name="Google Shape;1018;p69"/>
            <p:cNvSpPr txBox="1"/>
            <p:nvPr/>
          </p:nvSpPr>
          <p:spPr>
            <a:xfrm>
              <a:off x="3924250" y="3728300"/>
              <a:ext cx="507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latin typeface="Roboto"/>
                  <a:ea typeface="Roboto"/>
                  <a:cs typeface="Roboto"/>
                  <a:sym typeface="Roboto"/>
                </a:rPr>
                <a:t>is the embedding vector for the number of clicked news on subtopic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19" name="Google Shape;1019;p6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70850" y="3746188"/>
              <a:ext cx="247650" cy="29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0" name="Google Shape;1020;p6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715150" y="3728300"/>
              <a:ext cx="1905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1" name="Google Shape;1021;p69"/>
          <p:cNvSpPr/>
          <p:nvPr/>
        </p:nvSpPr>
        <p:spPr>
          <a:xfrm>
            <a:off x="2307775" y="3709200"/>
            <a:ext cx="4638900" cy="847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2" name="Google Shape;1022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8600" y="1436225"/>
            <a:ext cx="10668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69"/>
          <p:cNvSpPr/>
          <p:nvPr/>
        </p:nvSpPr>
        <p:spPr>
          <a:xfrm>
            <a:off x="1856775" y="2570487"/>
            <a:ext cx="9450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70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Topic-level interest representations</a:t>
            </a:r>
            <a:endParaRPr/>
          </a:p>
        </p:txBody>
      </p:sp>
      <p:sp>
        <p:nvSpPr>
          <p:cNvPr id="1029" name="Google Shape;1029;p70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30" name="Google Shape;1030;p70"/>
          <p:cNvPicPr preferRelativeResize="0"/>
          <p:nvPr/>
        </p:nvPicPr>
        <p:blipFill rotWithShape="1">
          <a:blip r:embed="rId3">
            <a:alphaModFix/>
          </a:blip>
          <a:srcRect b="41964" l="0" r="1048" t="16325"/>
          <a:stretch/>
        </p:blipFill>
        <p:spPr>
          <a:xfrm>
            <a:off x="356350" y="2126675"/>
            <a:ext cx="8031325" cy="148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575" y="3709188"/>
            <a:ext cx="43148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213" y="4579750"/>
            <a:ext cx="1390650" cy="32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3" name="Google Shape;1033;p70"/>
          <p:cNvGrpSpPr/>
          <p:nvPr/>
        </p:nvGrpSpPr>
        <p:grpSpPr>
          <a:xfrm>
            <a:off x="3262350" y="4557025"/>
            <a:ext cx="5228200" cy="369300"/>
            <a:chOff x="3770850" y="3728300"/>
            <a:chExt cx="5228200" cy="369300"/>
          </a:xfrm>
        </p:grpSpPr>
        <p:sp>
          <p:nvSpPr>
            <p:cNvPr id="1034" name="Google Shape;1034;p70"/>
            <p:cNvSpPr txBox="1"/>
            <p:nvPr/>
          </p:nvSpPr>
          <p:spPr>
            <a:xfrm>
              <a:off x="3924250" y="3728300"/>
              <a:ext cx="507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latin typeface="Roboto"/>
                  <a:ea typeface="Roboto"/>
                  <a:cs typeface="Roboto"/>
                  <a:sym typeface="Roboto"/>
                </a:rPr>
                <a:t>is the embedding vector for the number of clicked news on subtopic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35" name="Google Shape;1035;p7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70850" y="3746188"/>
              <a:ext cx="247650" cy="29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6" name="Google Shape;1036;p7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715150" y="3728300"/>
              <a:ext cx="1905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7" name="Google Shape;1037;p70"/>
          <p:cNvSpPr/>
          <p:nvPr/>
        </p:nvSpPr>
        <p:spPr>
          <a:xfrm>
            <a:off x="578950" y="2519525"/>
            <a:ext cx="11811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8" name="Google Shape;1038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8600" y="1436225"/>
            <a:ext cx="10668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71"/>
          <p:cNvSpPr/>
          <p:nvPr/>
        </p:nvSpPr>
        <p:spPr>
          <a:xfrm>
            <a:off x="3978450" y="1275938"/>
            <a:ext cx="1299300" cy="57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71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Topic-level interest representations</a:t>
            </a:r>
            <a:endParaRPr/>
          </a:p>
        </p:txBody>
      </p:sp>
      <p:sp>
        <p:nvSpPr>
          <p:cNvPr id="1045" name="Google Shape;1045;p71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46" name="Google Shape;1046;p71"/>
          <p:cNvPicPr preferRelativeResize="0"/>
          <p:nvPr/>
        </p:nvPicPr>
        <p:blipFill rotWithShape="1">
          <a:blip r:embed="rId3">
            <a:alphaModFix/>
          </a:blip>
          <a:srcRect b="41964" l="0" r="1048" t="16325"/>
          <a:stretch/>
        </p:blipFill>
        <p:spPr>
          <a:xfrm>
            <a:off x="356350" y="2126675"/>
            <a:ext cx="8031325" cy="148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575" y="3709188"/>
            <a:ext cx="43148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213" y="4579750"/>
            <a:ext cx="1390650" cy="32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9" name="Google Shape;1049;p71"/>
          <p:cNvGrpSpPr/>
          <p:nvPr/>
        </p:nvGrpSpPr>
        <p:grpSpPr>
          <a:xfrm>
            <a:off x="3262350" y="4557025"/>
            <a:ext cx="5228200" cy="369300"/>
            <a:chOff x="3770850" y="3728300"/>
            <a:chExt cx="5228200" cy="369300"/>
          </a:xfrm>
        </p:grpSpPr>
        <p:sp>
          <p:nvSpPr>
            <p:cNvPr id="1050" name="Google Shape;1050;p71"/>
            <p:cNvSpPr txBox="1"/>
            <p:nvPr/>
          </p:nvSpPr>
          <p:spPr>
            <a:xfrm>
              <a:off x="3924250" y="3728300"/>
              <a:ext cx="507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latin typeface="Roboto"/>
                  <a:ea typeface="Roboto"/>
                  <a:cs typeface="Roboto"/>
                  <a:sym typeface="Roboto"/>
                </a:rPr>
                <a:t>is the embedding vector for the number of clicked news on subtopic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51" name="Google Shape;1051;p7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70850" y="3746188"/>
              <a:ext cx="247650" cy="29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2" name="Google Shape;1052;p7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715150" y="3728300"/>
              <a:ext cx="1905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3" name="Google Shape;1053;p71"/>
          <p:cNvSpPr/>
          <p:nvPr/>
        </p:nvSpPr>
        <p:spPr>
          <a:xfrm>
            <a:off x="1035000" y="2126675"/>
            <a:ext cx="1466100" cy="62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4" name="Google Shape;1054;p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8600" y="1436225"/>
            <a:ext cx="10668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72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User</a:t>
            </a:r>
            <a:r>
              <a:rPr lang="zh-TW"/>
              <a:t>-level interest representations</a:t>
            </a:r>
            <a:endParaRPr/>
          </a:p>
        </p:txBody>
      </p:sp>
      <p:sp>
        <p:nvSpPr>
          <p:cNvPr id="1060" name="Google Shape;1060;p72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61" name="Google Shape;1061;p72"/>
          <p:cNvPicPr preferRelativeResize="0"/>
          <p:nvPr/>
        </p:nvPicPr>
        <p:blipFill rotWithShape="1">
          <a:blip r:embed="rId3">
            <a:alphaModFix/>
          </a:blip>
          <a:srcRect b="66670" l="0" r="1048" t="1182"/>
          <a:stretch/>
        </p:blipFill>
        <p:spPr>
          <a:xfrm>
            <a:off x="356350" y="1586750"/>
            <a:ext cx="8031325" cy="11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325" y="3169450"/>
            <a:ext cx="41433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3850" y="4339413"/>
            <a:ext cx="1057275" cy="257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4" name="Google Shape;1064;p72"/>
          <p:cNvGrpSpPr/>
          <p:nvPr/>
        </p:nvGrpSpPr>
        <p:grpSpPr>
          <a:xfrm>
            <a:off x="3049900" y="4338575"/>
            <a:ext cx="5257553" cy="369300"/>
            <a:chOff x="3196850" y="4339425"/>
            <a:chExt cx="5257553" cy="369300"/>
          </a:xfrm>
        </p:grpSpPr>
        <p:sp>
          <p:nvSpPr>
            <p:cNvPr id="1065" name="Google Shape;1065;p72"/>
            <p:cNvSpPr txBox="1"/>
            <p:nvPr/>
          </p:nvSpPr>
          <p:spPr>
            <a:xfrm>
              <a:off x="3320675" y="4339425"/>
              <a:ext cx="5067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latin typeface="Roboto"/>
                  <a:ea typeface="Roboto"/>
                  <a:cs typeface="Roboto"/>
                  <a:sym typeface="Roboto"/>
                </a:rPr>
                <a:t>is the embedding vector for the number of user’s clicked news on topic</a:t>
              </a:r>
              <a:endParaRPr sz="35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66" name="Google Shape;1066;p7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96850" y="4424063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7" name="Google Shape;1067;p7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82953" y="4409788"/>
              <a:ext cx="171450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7"/>
          <p:cNvSpPr txBox="1"/>
          <p:nvPr>
            <p:ph idx="1" type="body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Most existing methods learn a single user embedding to represent the  overall user interests.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However, user interests are usually very diverse and multi-grained, which are difficult to be accurately modeled by a single user embedding.</a:t>
            </a:r>
            <a:endParaRPr/>
          </a:p>
        </p:txBody>
      </p:sp>
      <p:sp>
        <p:nvSpPr>
          <p:cNvPr id="627" name="Google Shape;627;p37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Motivation</a:t>
            </a:r>
            <a:endParaRPr/>
          </a:p>
        </p:txBody>
      </p:sp>
      <p:sp>
        <p:nvSpPr>
          <p:cNvPr id="628" name="Google Shape;628;p37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29" name="Google Shape;6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75" y="2774988"/>
            <a:ext cx="466725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7"/>
          <p:cNvSpPr/>
          <p:nvPr/>
        </p:nvSpPr>
        <p:spPr>
          <a:xfrm>
            <a:off x="2846875" y="3118825"/>
            <a:ext cx="416400" cy="654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3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Hierarchical User Interest Matching</a:t>
            </a:r>
            <a:endParaRPr/>
          </a:p>
        </p:txBody>
      </p:sp>
      <p:sp>
        <p:nvSpPr>
          <p:cNvPr id="1073" name="Google Shape;1073;p73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74" name="Google Shape;107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75" y="2490213"/>
            <a:ext cx="466725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73"/>
          <p:cNvSpPr/>
          <p:nvPr/>
        </p:nvSpPr>
        <p:spPr>
          <a:xfrm>
            <a:off x="2773945" y="2788425"/>
            <a:ext cx="548700" cy="711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74"/>
          <p:cNvSpPr txBox="1"/>
          <p:nvPr>
            <p:ph idx="1" type="body"/>
          </p:nvPr>
        </p:nvSpPr>
        <p:spPr>
          <a:xfrm>
            <a:off x="819000" y="1285350"/>
            <a:ext cx="6994800" cy="32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fine-grained user interests is useful for personalized news recommendations</a:t>
            </a:r>
            <a:endParaRPr/>
          </a:p>
        </p:txBody>
      </p:sp>
      <p:pic>
        <p:nvPicPr>
          <p:cNvPr id="1081" name="Google Shape;108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75" y="2490213"/>
            <a:ext cx="466725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74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Hierarchical User Interest Matching</a:t>
            </a:r>
            <a:endParaRPr/>
          </a:p>
        </p:txBody>
      </p:sp>
      <p:sp>
        <p:nvSpPr>
          <p:cNvPr id="1083" name="Google Shape;1083;p74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84" name="Google Shape;1084;p74"/>
          <p:cNvSpPr/>
          <p:nvPr/>
        </p:nvSpPr>
        <p:spPr>
          <a:xfrm>
            <a:off x="3230715" y="2835775"/>
            <a:ext cx="548700" cy="342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75"/>
          <p:cNvSpPr txBox="1"/>
          <p:nvPr>
            <p:ph idx="1" type="body"/>
          </p:nvPr>
        </p:nvSpPr>
        <p:spPr>
          <a:xfrm>
            <a:off x="819000" y="1285350"/>
            <a:ext cx="6994800" cy="32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zh-TW"/>
              <a:t>baseball</a:t>
            </a:r>
            <a:r>
              <a:rPr lang="zh-TW"/>
              <a:t> cannot match any fine-grained interests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coarse-grained user interests and overall user interests can match with it.</a:t>
            </a:r>
            <a:endParaRPr/>
          </a:p>
        </p:txBody>
      </p:sp>
      <p:sp>
        <p:nvSpPr>
          <p:cNvPr id="1090" name="Google Shape;1090;p75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Hierarchical User Interest Matching</a:t>
            </a:r>
            <a:endParaRPr/>
          </a:p>
        </p:txBody>
      </p:sp>
      <p:sp>
        <p:nvSpPr>
          <p:cNvPr id="1091" name="Google Shape;1091;p75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92" name="Google Shape;109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75" y="2490213"/>
            <a:ext cx="466725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76"/>
          <p:cNvSpPr txBox="1"/>
          <p:nvPr>
            <p:ph idx="1" type="body"/>
          </p:nvPr>
        </p:nvSpPr>
        <p:spPr>
          <a:xfrm>
            <a:off x="819000" y="1285350"/>
            <a:ext cx="6994800" cy="32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fine-grained user interests is useful for personalized news recommendations</a:t>
            </a:r>
            <a:endParaRPr b="1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zh-TW"/>
              <a:t>baseball</a:t>
            </a:r>
            <a:r>
              <a:rPr lang="zh-TW"/>
              <a:t> cannot match any fine-grained interests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coarse-grained user interests and overall user interests can match with it.</a:t>
            </a:r>
            <a:endParaRPr/>
          </a:p>
        </p:txBody>
      </p:sp>
      <p:sp>
        <p:nvSpPr>
          <p:cNvPr id="1098" name="Google Shape;1098;p76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Hierarchical User Interest Matching</a:t>
            </a:r>
            <a:endParaRPr/>
          </a:p>
        </p:txBody>
      </p:sp>
      <p:sp>
        <p:nvSpPr>
          <p:cNvPr id="1099" name="Google Shape;1099;p76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00" name="Google Shape;110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75" y="2490213"/>
            <a:ext cx="466725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77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Hierarchical User Interest Matching</a:t>
            </a:r>
            <a:endParaRPr sz="3400"/>
          </a:p>
        </p:txBody>
      </p:sp>
      <p:sp>
        <p:nvSpPr>
          <p:cNvPr id="1106" name="Google Shape;1106;p77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07" name="Google Shape;1107;p77"/>
          <p:cNvPicPr preferRelativeResize="0"/>
          <p:nvPr/>
        </p:nvPicPr>
        <p:blipFill rotWithShape="1">
          <a:blip r:embed="rId3">
            <a:alphaModFix/>
          </a:blip>
          <a:srcRect b="12564" l="0" r="0" t="0"/>
          <a:stretch/>
        </p:blipFill>
        <p:spPr>
          <a:xfrm>
            <a:off x="1300163" y="1500425"/>
            <a:ext cx="6543675" cy="29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400" y="2028450"/>
            <a:ext cx="10477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1125" y="2427950"/>
            <a:ext cx="10763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77"/>
          <p:cNvPicPr preferRelativeResize="0"/>
          <p:nvPr/>
        </p:nvPicPr>
        <p:blipFill rotWithShape="1">
          <a:blip r:embed="rId6">
            <a:alphaModFix/>
          </a:blip>
          <a:srcRect b="0" l="20420" r="0" t="0"/>
          <a:stretch/>
        </p:blipFill>
        <p:spPr>
          <a:xfrm>
            <a:off x="7349900" y="2709175"/>
            <a:ext cx="10763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7175" y="3021945"/>
            <a:ext cx="1143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45425" y="3363300"/>
            <a:ext cx="11906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9125" y="1403913"/>
            <a:ext cx="3597458" cy="3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7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5075" y="1798800"/>
            <a:ext cx="10287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7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6550" y="2271125"/>
            <a:ext cx="1905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7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5074" y="2553122"/>
            <a:ext cx="2286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77"/>
          <p:cNvSpPr txBox="1"/>
          <p:nvPr>
            <p:ph idx="1" type="body"/>
          </p:nvPr>
        </p:nvSpPr>
        <p:spPr>
          <a:xfrm>
            <a:off x="665763" y="2177918"/>
            <a:ext cx="724200" cy="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= 0.7</a:t>
            </a:r>
            <a:endParaRPr/>
          </a:p>
        </p:txBody>
      </p:sp>
      <p:sp>
        <p:nvSpPr>
          <p:cNvPr id="1118" name="Google Shape;1118;p77"/>
          <p:cNvSpPr txBox="1"/>
          <p:nvPr>
            <p:ph idx="1" type="body"/>
          </p:nvPr>
        </p:nvSpPr>
        <p:spPr>
          <a:xfrm>
            <a:off x="663348" y="2507330"/>
            <a:ext cx="724200" cy="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= 0.15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78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Hierarchical User Interest Matching</a:t>
            </a:r>
            <a:endParaRPr sz="3400"/>
          </a:p>
        </p:txBody>
      </p:sp>
      <p:sp>
        <p:nvSpPr>
          <p:cNvPr id="1124" name="Google Shape;1124;p78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25" name="Google Shape;1125;p78"/>
          <p:cNvPicPr preferRelativeResize="0"/>
          <p:nvPr/>
        </p:nvPicPr>
        <p:blipFill rotWithShape="1">
          <a:blip r:embed="rId3">
            <a:alphaModFix/>
          </a:blip>
          <a:srcRect b="12564" l="0" r="0" t="0"/>
          <a:stretch/>
        </p:blipFill>
        <p:spPr>
          <a:xfrm>
            <a:off x="1300163" y="1500425"/>
            <a:ext cx="6543675" cy="29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125" y="1585675"/>
            <a:ext cx="1047750" cy="238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7" name="Google Shape;1127;p78"/>
          <p:cNvGrpSpPr/>
          <p:nvPr/>
        </p:nvGrpSpPr>
        <p:grpSpPr>
          <a:xfrm>
            <a:off x="1183500" y="1642509"/>
            <a:ext cx="6393700" cy="2920743"/>
            <a:chOff x="1183500" y="1651982"/>
            <a:chExt cx="6393700" cy="2920743"/>
          </a:xfrm>
        </p:grpSpPr>
        <p:sp>
          <p:nvSpPr>
            <p:cNvPr id="1128" name="Google Shape;1128;p78"/>
            <p:cNvSpPr/>
            <p:nvPr/>
          </p:nvSpPr>
          <p:spPr>
            <a:xfrm>
              <a:off x="1183500" y="2382425"/>
              <a:ext cx="2244600" cy="21903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78"/>
            <p:cNvSpPr/>
            <p:nvPr/>
          </p:nvSpPr>
          <p:spPr>
            <a:xfrm>
              <a:off x="3353525" y="2382422"/>
              <a:ext cx="2149200" cy="20829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78"/>
            <p:cNvSpPr/>
            <p:nvPr/>
          </p:nvSpPr>
          <p:spPr>
            <a:xfrm>
              <a:off x="5021500" y="1651982"/>
              <a:ext cx="2555700" cy="578100"/>
            </a:xfrm>
            <a:prstGeom prst="snip1Rect">
              <a:avLst>
                <a:gd fmla="val 16667" name="adj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1" name="Google Shape;1131;p78"/>
          <p:cNvSpPr/>
          <p:nvPr/>
        </p:nvSpPr>
        <p:spPr>
          <a:xfrm>
            <a:off x="5493150" y="2666600"/>
            <a:ext cx="691500" cy="900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2" name="Google Shape;1132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825" y="2983813"/>
            <a:ext cx="7048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7825" y="3296261"/>
            <a:ext cx="981075" cy="2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79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Hierarchical User Interest Matching</a:t>
            </a:r>
            <a:endParaRPr sz="3400"/>
          </a:p>
        </p:txBody>
      </p:sp>
      <p:sp>
        <p:nvSpPr>
          <p:cNvPr id="1139" name="Google Shape;1139;p79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40" name="Google Shape;1140;p79"/>
          <p:cNvPicPr preferRelativeResize="0"/>
          <p:nvPr/>
        </p:nvPicPr>
        <p:blipFill rotWithShape="1">
          <a:blip r:embed="rId3">
            <a:alphaModFix/>
          </a:blip>
          <a:srcRect b="12564" l="0" r="0" t="0"/>
          <a:stretch/>
        </p:blipFill>
        <p:spPr>
          <a:xfrm>
            <a:off x="1300163" y="1500425"/>
            <a:ext cx="6543675" cy="2964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1" name="Google Shape;1141;p79"/>
          <p:cNvGrpSpPr/>
          <p:nvPr/>
        </p:nvGrpSpPr>
        <p:grpSpPr>
          <a:xfrm>
            <a:off x="1300175" y="1642502"/>
            <a:ext cx="6277025" cy="2813498"/>
            <a:chOff x="1300175" y="1651974"/>
            <a:chExt cx="6277025" cy="2813498"/>
          </a:xfrm>
        </p:grpSpPr>
        <p:sp>
          <p:nvSpPr>
            <p:cNvPr id="1142" name="Google Shape;1142;p79"/>
            <p:cNvSpPr/>
            <p:nvPr/>
          </p:nvSpPr>
          <p:spPr>
            <a:xfrm>
              <a:off x="2879050" y="1651974"/>
              <a:ext cx="2244600" cy="7779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79"/>
            <p:cNvSpPr/>
            <p:nvPr/>
          </p:nvSpPr>
          <p:spPr>
            <a:xfrm>
              <a:off x="1300175" y="2950772"/>
              <a:ext cx="4922400" cy="15147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79"/>
            <p:cNvSpPr/>
            <p:nvPr/>
          </p:nvSpPr>
          <p:spPr>
            <a:xfrm>
              <a:off x="5021500" y="1651982"/>
              <a:ext cx="2555700" cy="578100"/>
            </a:xfrm>
            <a:prstGeom prst="snip1Rect">
              <a:avLst>
                <a:gd fmla="val 16667" name="adj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5" name="Google Shape;114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000" y="1500425"/>
            <a:ext cx="10763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79"/>
          <p:cNvPicPr preferRelativeResize="0"/>
          <p:nvPr/>
        </p:nvPicPr>
        <p:blipFill rotWithShape="1">
          <a:blip r:embed="rId5">
            <a:alphaModFix/>
          </a:blip>
          <a:srcRect b="0" l="20420" r="0" t="0"/>
          <a:stretch/>
        </p:blipFill>
        <p:spPr>
          <a:xfrm>
            <a:off x="837775" y="1781650"/>
            <a:ext cx="1076325" cy="27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7" name="Google Shape;1147;p79"/>
          <p:cNvGrpSpPr/>
          <p:nvPr/>
        </p:nvGrpSpPr>
        <p:grpSpPr>
          <a:xfrm>
            <a:off x="819000" y="4456000"/>
            <a:ext cx="5540400" cy="615600"/>
            <a:chOff x="932675" y="4456000"/>
            <a:chExt cx="5540400" cy="615600"/>
          </a:xfrm>
        </p:grpSpPr>
        <p:sp>
          <p:nvSpPr>
            <p:cNvPr id="1148" name="Google Shape;1148;p79"/>
            <p:cNvSpPr txBox="1"/>
            <p:nvPr/>
          </p:nvSpPr>
          <p:spPr>
            <a:xfrm>
              <a:off x="932675" y="4456000"/>
              <a:ext cx="554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</a:t>
              </a:r>
              <a:r>
                <a:rPr lang="zh-TW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sers may be more interested in topics that they have clicked more</a:t>
              </a:r>
              <a:r>
                <a:rPr lang="zh-TW"/>
                <a:t>.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Thus, weights      based on the ratio         of topic</a:t>
              </a:r>
              <a:endParaRPr/>
            </a:p>
          </p:txBody>
        </p:sp>
        <p:pic>
          <p:nvPicPr>
            <p:cNvPr id="1149" name="Google Shape;1149;p7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22650" y="4749900"/>
              <a:ext cx="21907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0" name="Google Shape;1150;p7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847050" y="4730850"/>
              <a:ext cx="333375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1" name="Google Shape;1151;p7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822275" y="4745138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2" name="Google Shape;1152;p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7825" y="2983813"/>
            <a:ext cx="7048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17825" y="3296261"/>
            <a:ext cx="981075" cy="2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80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Hierarchical User Interest Matching</a:t>
            </a:r>
            <a:endParaRPr sz="3400"/>
          </a:p>
        </p:txBody>
      </p:sp>
      <p:sp>
        <p:nvSpPr>
          <p:cNvPr id="1159" name="Google Shape;1159;p80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60" name="Google Shape;1160;p80"/>
          <p:cNvPicPr preferRelativeResize="0"/>
          <p:nvPr/>
        </p:nvPicPr>
        <p:blipFill rotWithShape="1">
          <a:blip r:embed="rId3">
            <a:alphaModFix/>
          </a:blip>
          <a:srcRect b="12564" l="0" r="0" t="0"/>
          <a:stretch/>
        </p:blipFill>
        <p:spPr>
          <a:xfrm>
            <a:off x="1300163" y="1500425"/>
            <a:ext cx="6543675" cy="2964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1" name="Google Shape;1161;p80"/>
          <p:cNvGrpSpPr/>
          <p:nvPr/>
        </p:nvGrpSpPr>
        <p:grpSpPr>
          <a:xfrm>
            <a:off x="1300175" y="1651973"/>
            <a:ext cx="6277025" cy="1298702"/>
            <a:chOff x="1300175" y="1651971"/>
            <a:chExt cx="6277025" cy="1298702"/>
          </a:xfrm>
        </p:grpSpPr>
        <p:sp>
          <p:nvSpPr>
            <p:cNvPr id="1162" name="Google Shape;1162;p80"/>
            <p:cNvSpPr/>
            <p:nvPr/>
          </p:nvSpPr>
          <p:spPr>
            <a:xfrm>
              <a:off x="2879050" y="1651974"/>
              <a:ext cx="2244600" cy="7779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80"/>
            <p:cNvSpPr/>
            <p:nvPr/>
          </p:nvSpPr>
          <p:spPr>
            <a:xfrm>
              <a:off x="1300175" y="2372572"/>
              <a:ext cx="4353900" cy="578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80"/>
            <p:cNvSpPr/>
            <p:nvPr/>
          </p:nvSpPr>
          <p:spPr>
            <a:xfrm>
              <a:off x="5021500" y="1651971"/>
              <a:ext cx="2555700" cy="720600"/>
            </a:xfrm>
            <a:prstGeom prst="snip1Rect">
              <a:avLst>
                <a:gd fmla="val 16667" name="adj"/>
              </a:avLst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65" name="Google Shape;116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000" y="1440645"/>
            <a:ext cx="1143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600" y="1782000"/>
            <a:ext cx="11906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7825" y="2983813"/>
            <a:ext cx="7048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7825" y="3296261"/>
            <a:ext cx="981075" cy="2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81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Hierarchical User Interest Matching</a:t>
            </a:r>
            <a:endParaRPr sz="3400"/>
          </a:p>
        </p:txBody>
      </p:sp>
      <p:sp>
        <p:nvSpPr>
          <p:cNvPr id="1174" name="Google Shape;1174;p81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75" name="Google Shape;1175;p81"/>
          <p:cNvPicPr preferRelativeResize="0"/>
          <p:nvPr/>
        </p:nvPicPr>
        <p:blipFill rotWithShape="1">
          <a:blip r:embed="rId3">
            <a:alphaModFix/>
          </a:blip>
          <a:srcRect b="12564" l="0" r="0" t="0"/>
          <a:stretch/>
        </p:blipFill>
        <p:spPr>
          <a:xfrm>
            <a:off x="1300163" y="1500425"/>
            <a:ext cx="6543675" cy="29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50" y="1386750"/>
            <a:ext cx="3597458" cy="3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550" y="1838500"/>
            <a:ext cx="10287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7825" y="2983813"/>
            <a:ext cx="7048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7825" y="3296261"/>
            <a:ext cx="98107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6550" y="2271125"/>
            <a:ext cx="1905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8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5074" y="2553122"/>
            <a:ext cx="2286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81"/>
          <p:cNvSpPr txBox="1"/>
          <p:nvPr>
            <p:ph idx="1" type="body"/>
          </p:nvPr>
        </p:nvSpPr>
        <p:spPr>
          <a:xfrm>
            <a:off x="665763" y="2177918"/>
            <a:ext cx="724200" cy="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= 0.15</a:t>
            </a:r>
            <a:endParaRPr/>
          </a:p>
        </p:txBody>
      </p:sp>
      <p:sp>
        <p:nvSpPr>
          <p:cNvPr id="1183" name="Google Shape;1183;p81"/>
          <p:cNvSpPr txBox="1"/>
          <p:nvPr>
            <p:ph idx="1" type="body"/>
          </p:nvPr>
        </p:nvSpPr>
        <p:spPr>
          <a:xfrm>
            <a:off x="663348" y="2507330"/>
            <a:ext cx="724200" cy="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= 0.7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82"/>
          <p:cNvSpPr txBox="1"/>
          <p:nvPr>
            <p:ph idx="1" type="body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NCE loss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Given a positive sample         (a clicked news) in the training dataset </a:t>
            </a:r>
            <a:r>
              <a:rPr i="1" lang="zh-TW"/>
              <a:t>O</a:t>
            </a:r>
            <a:r>
              <a:rPr lang="zh-TW"/>
              <a:t>,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random select </a:t>
            </a:r>
            <a:r>
              <a:rPr i="1" lang="zh-TW"/>
              <a:t>K</a:t>
            </a:r>
            <a:r>
              <a:rPr lang="zh-TW"/>
              <a:t> negative samples                           (non-clicked news)</a:t>
            </a:r>
            <a:endParaRPr/>
          </a:p>
        </p:txBody>
      </p:sp>
      <p:sp>
        <p:nvSpPr>
          <p:cNvPr id="1189" name="Google Shape;1189;p82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Loss function</a:t>
            </a:r>
            <a:endParaRPr/>
          </a:p>
        </p:txBody>
      </p:sp>
      <p:sp>
        <p:nvSpPr>
          <p:cNvPr id="1190" name="Google Shape;1190;p82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91" name="Google Shape;119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700" y="2621588"/>
            <a:ext cx="39528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234" y="1620625"/>
            <a:ext cx="3143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0892" y="1934730"/>
            <a:ext cx="9525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8"/>
          <p:cNvSpPr txBox="1"/>
          <p:nvPr>
            <p:ph idx="1" type="body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Most existing methods learn a single user embedding to represent the  overall user interests.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However, user interests are usually very diverse and multi-grained, which are difficult to be accurately modeled by a single user embedding.</a:t>
            </a:r>
            <a:endParaRPr/>
          </a:p>
        </p:txBody>
      </p:sp>
      <p:sp>
        <p:nvSpPr>
          <p:cNvPr id="636" name="Google Shape;636;p38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Motivation</a:t>
            </a:r>
            <a:endParaRPr/>
          </a:p>
        </p:txBody>
      </p:sp>
      <p:sp>
        <p:nvSpPr>
          <p:cNvPr id="637" name="Google Shape;637;p38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38" name="Google Shape;6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75" y="2774988"/>
            <a:ext cx="466725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8"/>
          <p:cNvSpPr/>
          <p:nvPr/>
        </p:nvSpPr>
        <p:spPr>
          <a:xfrm>
            <a:off x="3250075" y="3118825"/>
            <a:ext cx="548700" cy="331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8"/>
          <p:cNvSpPr/>
          <p:nvPr/>
        </p:nvSpPr>
        <p:spPr>
          <a:xfrm>
            <a:off x="2549450" y="3118825"/>
            <a:ext cx="306000" cy="331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83"/>
          <p:cNvSpPr txBox="1"/>
          <p:nvPr>
            <p:ph idx="1" type="body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NCE loss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Given a positive sample         (a clicked news) in the training dataset </a:t>
            </a:r>
            <a:r>
              <a:rPr i="1" lang="zh-TW"/>
              <a:t>O</a:t>
            </a:r>
            <a:r>
              <a:rPr lang="zh-TW"/>
              <a:t>,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random select </a:t>
            </a:r>
            <a:r>
              <a:rPr i="1" lang="zh-TW"/>
              <a:t>K</a:t>
            </a:r>
            <a:r>
              <a:rPr lang="zh-TW"/>
              <a:t> negative samples                           (non-clicked news)</a:t>
            </a:r>
            <a:endParaRPr/>
          </a:p>
        </p:txBody>
      </p:sp>
      <p:sp>
        <p:nvSpPr>
          <p:cNvPr id="1199" name="Google Shape;1199;p83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Loss function</a:t>
            </a:r>
            <a:endParaRPr/>
          </a:p>
        </p:txBody>
      </p:sp>
      <p:sp>
        <p:nvSpPr>
          <p:cNvPr id="1200" name="Google Shape;1200;p83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01" name="Google Shape;120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700" y="2621588"/>
            <a:ext cx="39528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234" y="1620625"/>
            <a:ext cx="3143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0892" y="1934730"/>
            <a:ext cx="9525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83"/>
          <p:cNvSpPr/>
          <p:nvPr/>
        </p:nvSpPr>
        <p:spPr>
          <a:xfrm>
            <a:off x="4670530" y="2722100"/>
            <a:ext cx="803700" cy="342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83"/>
          <p:cNvSpPr/>
          <p:nvPr/>
        </p:nvSpPr>
        <p:spPr>
          <a:xfrm>
            <a:off x="3923055" y="3064400"/>
            <a:ext cx="803700" cy="342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06" name="Google Shape;1206;p83"/>
          <p:cNvCxnSpPr/>
          <p:nvPr/>
        </p:nvCxnSpPr>
        <p:spPr>
          <a:xfrm rot="10800000">
            <a:off x="4726749" y="2287605"/>
            <a:ext cx="0" cy="530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7" name="Google Shape;1207;p83"/>
          <p:cNvCxnSpPr/>
          <p:nvPr/>
        </p:nvCxnSpPr>
        <p:spPr>
          <a:xfrm rot="10800000">
            <a:off x="3987474" y="2628050"/>
            <a:ext cx="0" cy="530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8" name="Google Shape;1208;p83"/>
          <p:cNvCxnSpPr/>
          <p:nvPr/>
        </p:nvCxnSpPr>
        <p:spPr>
          <a:xfrm>
            <a:off x="5114253" y="3378283"/>
            <a:ext cx="0" cy="4668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9" name="Google Shape;1209;p83"/>
          <p:cNvSpPr/>
          <p:nvPr/>
        </p:nvSpPr>
        <p:spPr>
          <a:xfrm>
            <a:off x="4880597" y="3064400"/>
            <a:ext cx="1294500" cy="342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83"/>
          <p:cNvSpPr txBox="1"/>
          <p:nvPr>
            <p:ph type="title"/>
          </p:nvPr>
        </p:nvSpPr>
        <p:spPr>
          <a:xfrm>
            <a:off x="4963411" y="3737521"/>
            <a:ext cx="225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latin typeface="Roboto"/>
                <a:ea typeface="Roboto"/>
                <a:cs typeface="Roboto"/>
                <a:sym typeface="Roboto"/>
              </a:rPr>
              <a:t>0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84"/>
          <p:cNvSpPr txBox="1"/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</a:t>
            </a:r>
            <a:endParaRPr/>
          </a:p>
        </p:txBody>
      </p:sp>
      <p:sp>
        <p:nvSpPr>
          <p:cNvPr id="1216" name="Google Shape;1216;p84"/>
          <p:cNvSpPr txBox="1"/>
          <p:nvPr>
            <p:ph idx="13" type="subTitle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84"/>
          <p:cNvSpPr txBox="1"/>
          <p:nvPr>
            <p:ph idx="1" type="subTitle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84"/>
          <p:cNvSpPr txBox="1"/>
          <p:nvPr>
            <p:ph idx="2" type="title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219" name="Google Shape;1219;p84"/>
          <p:cNvSpPr txBox="1"/>
          <p:nvPr>
            <p:ph idx="3" type="title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220" name="Google Shape;1220;p84"/>
          <p:cNvSpPr txBox="1"/>
          <p:nvPr>
            <p:ph idx="4" type="subTitle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84"/>
          <p:cNvSpPr txBox="1"/>
          <p:nvPr>
            <p:ph idx="5" type="subTitle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84"/>
          <p:cNvSpPr txBox="1"/>
          <p:nvPr>
            <p:ph idx="6"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1223" name="Google Shape;1223;p84"/>
          <p:cNvSpPr txBox="1"/>
          <p:nvPr>
            <p:ph idx="7" type="title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</a:t>
            </a:r>
            <a:endParaRPr/>
          </a:p>
        </p:txBody>
      </p:sp>
      <p:sp>
        <p:nvSpPr>
          <p:cNvPr id="1224" name="Google Shape;1224;p84"/>
          <p:cNvSpPr txBox="1"/>
          <p:nvPr>
            <p:ph idx="8" type="title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Experiment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25" name="Google Shape;1225;p84"/>
          <p:cNvSpPr txBox="1"/>
          <p:nvPr>
            <p:ph idx="9" type="title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</a:t>
            </a:r>
            <a:endParaRPr/>
          </a:p>
        </p:txBody>
      </p:sp>
      <p:sp>
        <p:nvSpPr>
          <p:cNvPr id="1226" name="Google Shape;1226;p84"/>
          <p:cNvSpPr txBox="1"/>
          <p:nvPr>
            <p:ph idx="14" type="title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endParaRPr/>
          </a:p>
        </p:txBody>
      </p:sp>
      <p:sp>
        <p:nvSpPr>
          <p:cNvPr id="1227" name="Google Shape;1227;p84"/>
          <p:cNvSpPr txBox="1"/>
          <p:nvPr>
            <p:ph idx="15" type="title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1228" name="Google Shape;1228;p84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85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Datasets</a:t>
            </a:r>
            <a:endParaRPr/>
          </a:p>
        </p:txBody>
      </p:sp>
      <p:sp>
        <p:nvSpPr>
          <p:cNvPr id="1234" name="Google Shape;1234;p85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35" name="Google Shape;123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163" y="2192775"/>
            <a:ext cx="6341675" cy="10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86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Performance</a:t>
            </a:r>
            <a:endParaRPr sz="3400"/>
          </a:p>
        </p:txBody>
      </p:sp>
      <p:sp>
        <p:nvSpPr>
          <p:cNvPr id="1241" name="Google Shape;1241;p86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42" name="Google Shape;124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5500"/>
            <a:ext cx="877252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87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Performance-singal user embedding</a:t>
            </a:r>
            <a:endParaRPr sz="3400"/>
          </a:p>
        </p:txBody>
      </p:sp>
      <p:sp>
        <p:nvSpPr>
          <p:cNvPr id="1248" name="Google Shape;1248;p87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49" name="Google Shape;124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5500"/>
            <a:ext cx="8772525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87"/>
          <p:cNvSpPr/>
          <p:nvPr/>
        </p:nvSpPr>
        <p:spPr>
          <a:xfrm>
            <a:off x="290350" y="3254330"/>
            <a:ext cx="8496600" cy="19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87"/>
          <p:cNvSpPr/>
          <p:nvPr/>
        </p:nvSpPr>
        <p:spPr>
          <a:xfrm>
            <a:off x="290339" y="2845743"/>
            <a:ext cx="8496600" cy="19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87"/>
          <p:cNvSpPr/>
          <p:nvPr/>
        </p:nvSpPr>
        <p:spPr>
          <a:xfrm>
            <a:off x="290363" y="2639055"/>
            <a:ext cx="8496600" cy="19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87"/>
          <p:cNvSpPr/>
          <p:nvPr/>
        </p:nvSpPr>
        <p:spPr>
          <a:xfrm>
            <a:off x="290350" y="4041380"/>
            <a:ext cx="8496600" cy="19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88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59" name="Google Shape;1259;p88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(4) NAML</a:t>
            </a:r>
            <a:endParaRPr/>
          </a:p>
        </p:txBody>
      </p:sp>
      <p:pic>
        <p:nvPicPr>
          <p:cNvPr id="1260" name="Google Shape;126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475" y="1063900"/>
            <a:ext cx="6941600" cy="33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89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66" name="Google Shape;1266;p89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(5)NPA </a:t>
            </a:r>
            <a:endParaRPr/>
          </a:p>
        </p:txBody>
      </p:sp>
      <p:pic>
        <p:nvPicPr>
          <p:cNvPr id="1267" name="Google Shape;126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150" y="892100"/>
            <a:ext cx="601027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90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73" name="Google Shape;1273;p90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(7) NRMS</a:t>
            </a:r>
            <a:endParaRPr/>
          </a:p>
        </p:txBody>
      </p:sp>
      <p:pic>
        <p:nvPicPr>
          <p:cNvPr id="1274" name="Google Shape;1274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825" y="739700"/>
            <a:ext cx="4582175" cy="42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91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Performance-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semantic relevance of candidate news and user’clicked news</a:t>
            </a:r>
            <a:endParaRPr sz="2000"/>
          </a:p>
        </p:txBody>
      </p:sp>
      <p:sp>
        <p:nvSpPr>
          <p:cNvPr id="1280" name="Google Shape;1280;p91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81" name="Google Shape;128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5500"/>
            <a:ext cx="8772525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91"/>
          <p:cNvSpPr/>
          <p:nvPr/>
        </p:nvSpPr>
        <p:spPr>
          <a:xfrm>
            <a:off x="290350" y="3816147"/>
            <a:ext cx="8496600" cy="19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91"/>
          <p:cNvSpPr/>
          <p:nvPr/>
        </p:nvSpPr>
        <p:spPr>
          <a:xfrm>
            <a:off x="290374" y="4015047"/>
            <a:ext cx="8496600" cy="19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92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89" name="Google Shape;1289;p92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(10) FIM</a:t>
            </a:r>
            <a:endParaRPr/>
          </a:p>
        </p:txBody>
      </p:sp>
      <p:pic>
        <p:nvPicPr>
          <p:cNvPr id="1290" name="Google Shape;129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50" y="739700"/>
            <a:ext cx="7506000" cy="41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325" y="0"/>
            <a:ext cx="3029425" cy="1601275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9"/>
          <p:cNvSpPr txBox="1"/>
          <p:nvPr>
            <p:ph idx="1" type="body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Most existing methods learn a single user embedding to represent the  overall user interests.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However, user interests are usually very diverse and multi-grained, which are difficult to be accurately modeled by a single user embedding.</a:t>
            </a:r>
            <a:endParaRPr/>
          </a:p>
        </p:txBody>
      </p:sp>
      <p:sp>
        <p:nvSpPr>
          <p:cNvPr id="646" name="Google Shape;646;p39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Motivation</a:t>
            </a:r>
            <a:endParaRPr/>
          </a:p>
        </p:txBody>
      </p:sp>
      <p:sp>
        <p:nvSpPr>
          <p:cNvPr id="647" name="Google Shape;647;p39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48" name="Google Shape;6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75" y="2774988"/>
            <a:ext cx="466725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9"/>
          <p:cNvSpPr/>
          <p:nvPr/>
        </p:nvSpPr>
        <p:spPr>
          <a:xfrm>
            <a:off x="3250075" y="3423625"/>
            <a:ext cx="548700" cy="331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9"/>
          <p:cNvSpPr/>
          <p:nvPr/>
        </p:nvSpPr>
        <p:spPr>
          <a:xfrm>
            <a:off x="2549450" y="3423625"/>
            <a:ext cx="306000" cy="331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93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Hyper-parameters</a:t>
            </a:r>
            <a:endParaRPr sz="2800"/>
          </a:p>
        </p:txBody>
      </p:sp>
      <p:sp>
        <p:nvSpPr>
          <p:cNvPr id="1297" name="Google Shape;1297;p93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98" name="Google Shape;129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450" y="1274238"/>
            <a:ext cx="442912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p93"/>
          <p:cNvSpPr/>
          <p:nvPr/>
        </p:nvSpPr>
        <p:spPr>
          <a:xfrm>
            <a:off x="3721825" y="1539380"/>
            <a:ext cx="161100" cy="101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93"/>
          <p:cNvSpPr/>
          <p:nvPr/>
        </p:nvSpPr>
        <p:spPr>
          <a:xfrm>
            <a:off x="4859350" y="1539380"/>
            <a:ext cx="161100" cy="101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93"/>
          <p:cNvSpPr/>
          <p:nvPr/>
        </p:nvSpPr>
        <p:spPr>
          <a:xfrm>
            <a:off x="6110550" y="1539380"/>
            <a:ext cx="161100" cy="101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2" name="Google Shape;1302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3275" y="4637950"/>
            <a:ext cx="3597458" cy="3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94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08" name="Google Shape;130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488" y="2979288"/>
            <a:ext cx="4391025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Google Shape;1309;p94"/>
          <p:cNvSpPr/>
          <p:nvPr/>
        </p:nvSpPr>
        <p:spPr>
          <a:xfrm>
            <a:off x="3646050" y="3225075"/>
            <a:ext cx="265200" cy="101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94"/>
          <p:cNvSpPr/>
          <p:nvPr/>
        </p:nvSpPr>
        <p:spPr>
          <a:xfrm>
            <a:off x="4736230" y="3225075"/>
            <a:ext cx="415800" cy="101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94"/>
          <p:cNvSpPr/>
          <p:nvPr/>
        </p:nvSpPr>
        <p:spPr>
          <a:xfrm>
            <a:off x="5674825" y="3225075"/>
            <a:ext cx="696000" cy="101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2" name="Google Shape;1312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3275" y="4637950"/>
            <a:ext cx="3597458" cy="3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3" name="Google Shape;1313;p94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Hyper-parameters</a:t>
            </a:r>
            <a:endParaRPr sz="2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95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19" name="Google Shape;131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488" y="2979288"/>
            <a:ext cx="439102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7450" y="1274238"/>
            <a:ext cx="44291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8100" y="1819525"/>
            <a:ext cx="1905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9050" y="3458250"/>
            <a:ext cx="2286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95"/>
          <p:cNvSpPr txBox="1"/>
          <p:nvPr>
            <p:ph idx="1" type="body"/>
          </p:nvPr>
        </p:nvSpPr>
        <p:spPr>
          <a:xfrm>
            <a:off x="1177313" y="1726318"/>
            <a:ext cx="724200" cy="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= 0.15</a:t>
            </a:r>
            <a:endParaRPr/>
          </a:p>
        </p:txBody>
      </p:sp>
      <p:sp>
        <p:nvSpPr>
          <p:cNvPr id="1324" name="Google Shape;1324;p95"/>
          <p:cNvSpPr txBox="1"/>
          <p:nvPr>
            <p:ph idx="1" type="body"/>
          </p:nvPr>
        </p:nvSpPr>
        <p:spPr>
          <a:xfrm>
            <a:off x="1177324" y="3412458"/>
            <a:ext cx="724200" cy="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= 0.7</a:t>
            </a:r>
            <a:endParaRPr/>
          </a:p>
        </p:txBody>
      </p:sp>
      <p:pic>
        <p:nvPicPr>
          <p:cNvPr id="1325" name="Google Shape;1325;p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3275" y="4637950"/>
            <a:ext cx="3597458" cy="3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95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Hyper-parameters</a:t>
            </a:r>
            <a:endParaRPr sz="28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96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Effect of hierarchical user interest modeling</a:t>
            </a:r>
            <a:endParaRPr sz="2800"/>
          </a:p>
        </p:txBody>
      </p:sp>
      <p:sp>
        <p:nvSpPr>
          <p:cNvPr id="1332" name="Google Shape;1332;p96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33" name="Google Shape;133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275" y="1590400"/>
            <a:ext cx="440055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97"/>
          <p:cNvSpPr txBox="1"/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</a:t>
            </a:r>
            <a:endParaRPr/>
          </a:p>
        </p:txBody>
      </p:sp>
      <p:sp>
        <p:nvSpPr>
          <p:cNvPr id="1339" name="Google Shape;1339;p97"/>
          <p:cNvSpPr txBox="1"/>
          <p:nvPr>
            <p:ph idx="13" type="subTitle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97"/>
          <p:cNvSpPr txBox="1"/>
          <p:nvPr>
            <p:ph idx="1" type="subTitle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97"/>
          <p:cNvSpPr txBox="1"/>
          <p:nvPr>
            <p:ph idx="2" type="title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342" name="Google Shape;1342;p97"/>
          <p:cNvSpPr txBox="1"/>
          <p:nvPr>
            <p:ph idx="3" type="title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343" name="Google Shape;1343;p97"/>
          <p:cNvSpPr txBox="1"/>
          <p:nvPr>
            <p:ph idx="4" type="subTitle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97"/>
          <p:cNvSpPr txBox="1"/>
          <p:nvPr>
            <p:ph idx="5" type="subTitle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97"/>
          <p:cNvSpPr txBox="1"/>
          <p:nvPr>
            <p:ph idx="6"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1346" name="Google Shape;1346;p97"/>
          <p:cNvSpPr txBox="1"/>
          <p:nvPr>
            <p:ph idx="7" type="title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</a:t>
            </a:r>
            <a:endParaRPr/>
          </a:p>
        </p:txBody>
      </p:sp>
      <p:sp>
        <p:nvSpPr>
          <p:cNvPr id="1347" name="Google Shape;1347;p97"/>
          <p:cNvSpPr txBox="1"/>
          <p:nvPr>
            <p:ph idx="8" type="title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</a:t>
            </a:r>
            <a:endParaRPr/>
          </a:p>
        </p:txBody>
      </p:sp>
      <p:sp>
        <p:nvSpPr>
          <p:cNvPr id="1348" name="Google Shape;1348;p97"/>
          <p:cNvSpPr txBox="1"/>
          <p:nvPr>
            <p:ph idx="9" type="title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</a:t>
            </a:r>
            <a:endParaRPr/>
          </a:p>
        </p:txBody>
      </p:sp>
      <p:sp>
        <p:nvSpPr>
          <p:cNvPr id="1349" name="Google Shape;1349;p97"/>
          <p:cNvSpPr txBox="1"/>
          <p:nvPr>
            <p:ph idx="14" type="title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</a:t>
            </a:r>
            <a:endParaRPr/>
          </a:p>
        </p:txBody>
      </p:sp>
      <p:sp>
        <p:nvSpPr>
          <p:cNvPr id="1350" name="Google Shape;1350;p97"/>
          <p:cNvSpPr txBox="1"/>
          <p:nvPr>
            <p:ph idx="15" type="title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Conclusion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51" name="Google Shape;1351;p97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98"/>
          <p:cNvSpPr txBox="1"/>
          <p:nvPr>
            <p:ph idx="1" type="body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P</a:t>
            </a:r>
            <a:r>
              <a:rPr lang="zh-TW"/>
              <a:t>ropose a news recommendation method with hierarchical user interest modeling, named HieRec.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HieRec is a three-level hierarchy to represent user interest for matching different aspects and granularity.</a:t>
            </a:r>
            <a:endParaRPr/>
          </a:p>
        </p:txBody>
      </p:sp>
      <p:sp>
        <p:nvSpPr>
          <p:cNvPr id="1357" name="Google Shape;1357;p98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1358" name="Google Shape;1358;p98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99"/>
          <p:cNvSpPr txBox="1"/>
          <p:nvPr>
            <p:ph idx="1" type="body"/>
          </p:nvPr>
        </p:nvSpPr>
        <p:spPr>
          <a:xfrm>
            <a:off x="819000" y="1285350"/>
            <a:ext cx="7506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/>
              <a:t>Embedding-based news rec- ommendation for millions of users.			275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/>
              <a:t>Deep knowledge-aware network for news recommendation.  				499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/>
              <a:t>Deep attention neural network for news recommendation.					79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/>
              <a:t>Neural news recommendation with attentive multi- view learning.			90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/>
              <a:t>Neural news recommendation with long-and short-term user representations.	100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/>
              <a:t>Neural news recommendation with personal- ized attention.				114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/>
              <a:t>Neural news recommendation with multi-head self- attention.				87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/>
              <a:t>Kred: Knowledge-aware document representation for news recommendations.	24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/>
              <a:t>Graph neural news recommen- dation with long-term and short-term interest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modeling.													62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/>
              <a:t>Fine-grained interest matching for neu- ral news recommendation.			37</a:t>
            </a:r>
            <a:endParaRPr/>
          </a:p>
        </p:txBody>
      </p:sp>
      <p:sp>
        <p:nvSpPr>
          <p:cNvPr id="1364" name="Google Shape;1364;p99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reference</a:t>
            </a:r>
            <a:endParaRPr/>
          </a:p>
        </p:txBody>
      </p:sp>
      <p:sp>
        <p:nvSpPr>
          <p:cNvPr id="1365" name="Google Shape;1365;p99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00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71" name="Google Shape;1371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5500"/>
            <a:ext cx="3527574" cy="29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3250" y="75175"/>
            <a:ext cx="3766459" cy="24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2424" y="2661950"/>
            <a:ext cx="3667275" cy="23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100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(1) EBNR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101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80" name="Google Shape;1380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750" y="902975"/>
            <a:ext cx="6809974" cy="39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01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(2) DKN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02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87" name="Google Shape;1387;p102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(4) NAML</a:t>
            </a:r>
            <a:endParaRPr/>
          </a:p>
        </p:txBody>
      </p:sp>
      <p:pic>
        <p:nvPicPr>
          <p:cNvPr id="1388" name="Google Shape;138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475" y="1063900"/>
            <a:ext cx="6941600" cy="33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0"/>
          <p:cNvSpPr txBox="1"/>
          <p:nvPr>
            <p:ph type="title"/>
          </p:nvPr>
        </p:nvSpPr>
        <p:spPr>
          <a:xfrm>
            <a:off x="854950" y="1847112"/>
            <a:ext cx="7434000" cy="11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2"/>
                </a:solidFill>
              </a:rPr>
              <a:t>HieRec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56" name="Google Shape;656;p40"/>
          <p:cNvSpPr txBox="1"/>
          <p:nvPr>
            <p:ph idx="12" type="sldNum"/>
          </p:nvPr>
        </p:nvSpPr>
        <p:spPr>
          <a:xfrm>
            <a:off x="-152391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7" name="Google Shape;657;p40"/>
          <p:cNvSpPr txBox="1"/>
          <p:nvPr>
            <p:ph idx="1" type="subTitle"/>
          </p:nvPr>
        </p:nvSpPr>
        <p:spPr>
          <a:xfrm>
            <a:off x="1639513" y="2972012"/>
            <a:ext cx="5847300" cy="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400">
                <a:solidFill>
                  <a:schemeClr val="dk2"/>
                </a:solidFill>
              </a:rPr>
              <a:t>personalized news recommendation approach with hierarchical user interest modeling.</a:t>
            </a:r>
            <a:endParaRPr sz="1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03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94" name="Google Shape;1394;p103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(5)NPA </a:t>
            </a:r>
            <a:endParaRPr/>
          </a:p>
        </p:txBody>
      </p:sp>
      <p:pic>
        <p:nvPicPr>
          <p:cNvPr id="1395" name="Google Shape;1395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150" y="892100"/>
            <a:ext cx="601027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104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01" name="Google Shape;1401;p104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(6) LSTUR</a:t>
            </a:r>
            <a:endParaRPr/>
          </a:p>
        </p:txBody>
      </p:sp>
      <p:pic>
        <p:nvPicPr>
          <p:cNvPr id="1402" name="Google Shape;1402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875" y="1821825"/>
            <a:ext cx="7631775" cy="32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8875" y="0"/>
            <a:ext cx="3063275" cy="20761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05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09" name="Google Shape;1409;p105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(7) NRMS</a:t>
            </a:r>
            <a:endParaRPr/>
          </a:p>
        </p:txBody>
      </p:sp>
      <p:pic>
        <p:nvPicPr>
          <p:cNvPr id="1410" name="Google Shape;1410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825" y="739700"/>
            <a:ext cx="4582175" cy="42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06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16" name="Google Shape;1416;p106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(8) KRED</a:t>
            </a:r>
            <a:endParaRPr/>
          </a:p>
        </p:txBody>
      </p:sp>
      <p:pic>
        <p:nvPicPr>
          <p:cNvPr id="1417" name="Google Shape;1417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650" y="816950"/>
            <a:ext cx="7095050" cy="41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350" y="320975"/>
            <a:ext cx="5318950" cy="454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107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24" name="Google Shape;1424;p107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(9) </a:t>
            </a:r>
            <a:r>
              <a:rPr lang="zh-TW"/>
              <a:t>GNewsRec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08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30" name="Google Shape;1430;p108"/>
          <p:cNvSpPr txBox="1"/>
          <p:nvPr>
            <p:ph type="title"/>
          </p:nvPr>
        </p:nvSpPr>
        <p:spPr>
          <a:xfrm>
            <a:off x="819000" y="1616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(10) FIM</a:t>
            </a:r>
            <a:endParaRPr/>
          </a:p>
        </p:txBody>
      </p:sp>
      <p:pic>
        <p:nvPicPr>
          <p:cNvPr id="1431" name="Google Shape;1431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50" y="739700"/>
            <a:ext cx="7506000" cy="41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325" y="0"/>
            <a:ext cx="3029425" cy="1601275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1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Input</a:t>
            </a:r>
            <a:endParaRPr/>
          </a:p>
        </p:txBody>
      </p:sp>
      <p:sp>
        <p:nvSpPr>
          <p:cNvPr id="663" name="Google Shape;663;p41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64" name="Google Shape;664;p41"/>
          <p:cNvPicPr preferRelativeResize="0"/>
          <p:nvPr/>
        </p:nvPicPr>
        <p:blipFill rotWithShape="1">
          <a:blip r:embed="rId3">
            <a:alphaModFix/>
          </a:blip>
          <a:srcRect b="11008" l="0" r="0" t="0"/>
          <a:stretch/>
        </p:blipFill>
        <p:spPr>
          <a:xfrm>
            <a:off x="1300175" y="1359000"/>
            <a:ext cx="6543675" cy="30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41"/>
          <p:cNvSpPr/>
          <p:nvPr/>
        </p:nvSpPr>
        <p:spPr>
          <a:xfrm>
            <a:off x="6263125" y="3577725"/>
            <a:ext cx="1461600" cy="722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6" name="Google Shape;66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725" y="4376600"/>
            <a:ext cx="995375" cy="6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475" y="4376600"/>
            <a:ext cx="995375" cy="694253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41"/>
          <p:cNvSpPr txBox="1"/>
          <p:nvPr>
            <p:ph idx="1" type="body"/>
          </p:nvPr>
        </p:nvSpPr>
        <p:spPr>
          <a:xfrm>
            <a:off x="819000" y="1285350"/>
            <a:ext cx="7506000" cy="21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target user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/>
              <a:t>candidate news</a:t>
            </a:r>
            <a:endParaRPr/>
          </a:p>
        </p:txBody>
      </p:sp>
      <p:sp>
        <p:nvSpPr>
          <p:cNvPr id="669" name="Google Shape;669;p41"/>
          <p:cNvSpPr/>
          <p:nvPr/>
        </p:nvSpPr>
        <p:spPr>
          <a:xfrm>
            <a:off x="2719175" y="1603250"/>
            <a:ext cx="866400" cy="722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2"/>
          <p:cNvSpPr txBox="1"/>
          <p:nvPr>
            <p:ph type="title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Input</a:t>
            </a:r>
            <a:endParaRPr/>
          </a:p>
        </p:txBody>
      </p:sp>
      <p:sp>
        <p:nvSpPr>
          <p:cNvPr id="675" name="Google Shape;675;p42"/>
          <p:cNvSpPr txBox="1"/>
          <p:nvPr>
            <p:ph idx="12" type="sldNum"/>
          </p:nvPr>
        </p:nvSpPr>
        <p:spPr>
          <a:xfrm>
            <a:off x="8536060" y="47499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76" name="Google Shape;676;p42"/>
          <p:cNvPicPr preferRelativeResize="0"/>
          <p:nvPr/>
        </p:nvPicPr>
        <p:blipFill rotWithShape="1">
          <a:blip r:embed="rId3">
            <a:alphaModFix/>
          </a:blip>
          <a:srcRect b="11008" l="0" r="0" t="0"/>
          <a:stretch/>
        </p:blipFill>
        <p:spPr>
          <a:xfrm>
            <a:off x="1300175" y="1359000"/>
            <a:ext cx="6543675" cy="30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42"/>
          <p:cNvSpPr/>
          <p:nvPr/>
        </p:nvSpPr>
        <p:spPr>
          <a:xfrm>
            <a:off x="6263125" y="3577725"/>
            <a:ext cx="1461600" cy="722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8" name="Google Shape;67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725" y="4376600"/>
            <a:ext cx="995375" cy="6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475" y="4376600"/>
            <a:ext cx="995375" cy="694253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42"/>
          <p:cNvSpPr/>
          <p:nvPr/>
        </p:nvSpPr>
        <p:spPr>
          <a:xfrm>
            <a:off x="1580950" y="4340000"/>
            <a:ext cx="2991000" cy="722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aling with Irrational People by Slidesgo">
  <a:themeElements>
    <a:clrScheme name="Simple Light">
      <a:dk1>
        <a:srgbClr val="003F4F"/>
      </a:dk1>
      <a:lt1>
        <a:srgbClr val="FFFFFF"/>
      </a:lt1>
      <a:dk2>
        <a:srgbClr val="FFFFFF"/>
      </a:dk2>
      <a:lt2>
        <a:srgbClr val="FFFFFF"/>
      </a:lt2>
      <a:accent1>
        <a:srgbClr val="F49394"/>
      </a:accent1>
      <a:accent2>
        <a:srgbClr val="F55B6A"/>
      </a:accent2>
      <a:accent3>
        <a:srgbClr val="9BA0C4"/>
      </a:accent3>
      <a:accent4>
        <a:srgbClr val="003F4F"/>
      </a:accent4>
      <a:accent5>
        <a:srgbClr val="9DD7CE"/>
      </a:accent5>
      <a:accent6>
        <a:srgbClr val="5A9E91"/>
      </a:accent6>
      <a:hlink>
        <a:srgbClr val="003F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